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64" r:id="rId6"/>
    <p:sldMasterId id="2147483666" r:id="rId7"/>
    <p:sldMasterId id="2147483688" r:id="rId8"/>
    <p:sldMasterId id="2147483700" r:id="rId9"/>
    <p:sldMasterId id="2147483704" r:id="rId10"/>
  </p:sldMasterIdLst>
  <p:notesMasterIdLst>
    <p:notesMasterId r:id="rId21"/>
  </p:notesMasterIdLst>
  <p:sldIdLst>
    <p:sldId id="348" r:id="rId11"/>
    <p:sldId id="355" r:id="rId12"/>
    <p:sldId id="350" r:id="rId13"/>
    <p:sldId id="352" r:id="rId14"/>
    <p:sldId id="1600" r:id="rId15"/>
    <p:sldId id="1601" r:id="rId16"/>
    <p:sldId id="1604" r:id="rId17"/>
    <p:sldId id="1603" r:id="rId18"/>
    <p:sldId id="1605" r:id="rId19"/>
    <p:sldId id="259" r:id="rId20"/>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40" userDrawn="1">
          <p15:clr>
            <a:srgbClr val="A4A3A4"/>
          </p15:clr>
        </p15:guide>
        <p15:guide id="3" pos="574" userDrawn="1">
          <p15:clr>
            <a:srgbClr val="A4A3A4"/>
          </p15:clr>
        </p15:guide>
        <p15:guide id="4" pos="347" userDrawn="1">
          <p15:clr>
            <a:srgbClr val="A4A3A4"/>
          </p15:clr>
        </p15:guide>
        <p15:guide id="5" orient="horz" pos="4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D958BF-6522-25FC-1DD8-9A30E6511E50}" name="Tom Walker - Executive Director, People, Policy, Economy &amp; Public Health" initials="TH" userId="S::tom.walker@essex.gov.uk::c40c21d4-0bb6-420c-8d8e-2de001a72b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670"/>
    <a:srgbClr val="7979B5"/>
    <a:srgbClr val="A1A1CB"/>
    <a:srgbClr val="48BCC8"/>
    <a:srgbClr val="ADDBE5"/>
    <a:srgbClr val="D0D4EA"/>
    <a:srgbClr val="9494C4"/>
    <a:srgbClr val="8787BD"/>
    <a:srgbClr val="8E899B"/>
    <a:srgbClr val="7D7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D991C-EFE4-4655-A7A5-35877DE8D315}" v="18" dt="2026-03-08T22:47:57.384"/>
  </p1510:revLst>
</p1510:revInfo>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p:scale>
          <a:sx n="75" d="100"/>
          <a:sy n="75" d="100"/>
        </p:scale>
        <p:origin x="320" y="-468"/>
      </p:cViewPr>
      <p:guideLst>
        <p:guide orient="horz" pos="1049"/>
        <p:guide pos="3840"/>
        <p:guide pos="574"/>
        <p:guide pos="347"/>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Gordon - Business Partnerships Manager" userId="d9851cad-3abf-4850-8dcd-83fa21197543" providerId="ADAL" clId="{4AA77EE8-105E-4555-93BC-0305257BEF93}"/>
    <pc:docChg chg="undo redo custSel addSld delSld modSld sldOrd">
      <pc:chgData name="Zoe Gordon - Business Partnerships Manager" userId="d9851cad-3abf-4850-8dcd-83fa21197543" providerId="ADAL" clId="{4AA77EE8-105E-4555-93BC-0305257BEF93}" dt="2026-03-08T23:11:59.007" v="1589" actId="20577"/>
      <pc:docMkLst>
        <pc:docMk/>
      </pc:docMkLst>
      <pc:sldChg chg="del">
        <pc:chgData name="Zoe Gordon - Business Partnerships Manager" userId="d9851cad-3abf-4850-8dcd-83fa21197543" providerId="ADAL" clId="{4AA77EE8-105E-4555-93BC-0305257BEF93}" dt="2026-03-08T22:45:31.405" v="886" actId="47"/>
        <pc:sldMkLst>
          <pc:docMk/>
          <pc:sldMk cId="1598889841" sldId="257"/>
        </pc:sldMkLst>
      </pc:sldChg>
      <pc:sldChg chg="del">
        <pc:chgData name="Zoe Gordon - Business Partnerships Manager" userId="d9851cad-3abf-4850-8dcd-83fa21197543" providerId="ADAL" clId="{4AA77EE8-105E-4555-93BC-0305257BEF93}" dt="2026-03-08T22:45:31.405" v="886" actId="47"/>
        <pc:sldMkLst>
          <pc:docMk/>
          <pc:sldMk cId="4045757746" sldId="261"/>
        </pc:sldMkLst>
      </pc:sldChg>
      <pc:sldChg chg="add del">
        <pc:chgData name="Zoe Gordon - Business Partnerships Manager" userId="d9851cad-3abf-4850-8dcd-83fa21197543" providerId="ADAL" clId="{4AA77EE8-105E-4555-93BC-0305257BEF93}" dt="2026-03-08T22:45:31.405" v="886" actId="47"/>
        <pc:sldMkLst>
          <pc:docMk/>
          <pc:sldMk cId="3189099106" sldId="276"/>
        </pc:sldMkLst>
      </pc:sldChg>
      <pc:sldChg chg="add del">
        <pc:chgData name="Zoe Gordon - Business Partnerships Manager" userId="d9851cad-3abf-4850-8dcd-83fa21197543" providerId="ADAL" clId="{4AA77EE8-105E-4555-93BC-0305257BEF93}" dt="2026-03-08T22:45:31.405" v="886" actId="47"/>
        <pc:sldMkLst>
          <pc:docMk/>
          <pc:sldMk cId="3843044423" sldId="277"/>
        </pc:sldMkLst>
      </pc:sldChg>
      <pc:sldChg chg="modSp add del mod">
        <pc:chgData name="Zoe Gordon - Business Partnerships Manager" userId="d9851cad-3abf-4850-8dcd-83fa21197543" providerId="ADAL" clId="{4AA77EE8-105E-4555-93BC-0305257BEF93}" dt="2026-03-08T22:45:31.405" v="886" actId="47"/>
        <pc:sldMkLst>
          <pc:docMk/>
          <pc:sldMk cId="79735079" sldId="280"/>
        </pc:sldMkLst>
        <pc:spChg chg="mod">
          <ac:chgData name="Zoe Gordon - Business Partnerships Manager" userId="d9851cad-3abf-4850-8dcd-83fa21197543" providerId="ADAL" clId="{4AA77EE8-105E-4555-93BC-0305257BEF93}" dt="2026-03-08T22:16:52.140" v="59" actId="21"/>
          <ac:spMkLst>
            <pc:docMk/>
            <pc:sldMk cId="79735079" sldId="280"/>
            <ac:spMk id="2" creationId="{0EB64558-16B7-9BE8-2E08-62F80A9B5099}"/>
          </ac:spMkLst>
        </pc:spChg>
      </pc:sldChg>
      <pc:sldChg chg="add del">
        <pc:chgData name="Zoe Gordon - Business Partnerships Manager" userId="d9851cad-3abf-4850-8dcd-83fa21197543" providerId="ADAL" clId="{4AA77EE8-105E-4555-93BC-0305257BEF93}" dt="2026-03-08T22:45:31.405" v="886" actId="47"/>
        <pc:sldMkLst>
          <pc:docMk/>
          <pc:sldMk cId="2499722704" sldId="281"/>
        </pc:sldMkLst>
      </pc:sldChg>
      <pc:sldChg chg="del">
        <pc:chgData name="Zoe Gordon - Business Partnerships Manager" userId="d9851cad-3abf-4850-8dcd-83fa21197543" providerId="ADAL" clId="{4AA77EE8-105E-4555-93BC-0305257BEF93}" dt="2026-03-08T22:45:31.405" v="886" actId="47"/>
        <pc:sldMkLst>
          <pc:docMk/>
          <pc:sldMk cId="2687486081" sldId="346"/>
        </pc:sldMkLst>
      </pc:sldChg>
      <pc:sldChg chg="addSp modSp mod">
        <pc:chgData name="Zoe Gordon - Business Partnerships Manager" userId="d9851cad-3abf-4850-8dcd-83fa21197543" providerId="ADAL" clId="{4AA77EE8-105E-4555-93BC-0305257BEF93}" dt="2026-03-08T22:56:30.036" v="1026" actId="20577"/>
        <pc:sldMkLst>
          <pc:docMk/>
          <pc:sldMk cId="1097059974" sldId="348"/>
        </pc:sldMkLst>
        <pc:spChg chg="add mod">
          <ac:chgData name="Zoe Gordon - Business Partnerships Manager" userId="d9851cad-3abf-4850-8dcd-83fa21197543" providerId="ADAL" clId="{4AA77EE8-105E-4555-93BC-0305257BEF93}" dt="2026-03-08T22:56:30.036" v="1026" actId="20577"/>
          <ac:spMkLst>
            <pc:docMk/>
            <pc:sldMk cId="1097059974" sldId="348"/>
            <ac:spMk id="4" creationId="{9F53390C-B6B3-AC39-FE98-8E79E54CB57F}"/>
          </ac:spMkLst>
        </pc:spChg>
        <pc:spChg chg="add mod">
          <ac:chgData name="Zoe Gordon - Business Partnerships Manager" userId="d9851cad-3abf-4850-8dcd-83fa21197543" providerId="ADAL" clId="{4AA77EE8-105E-4555-93BC-0305257BEF93}" dt="2026-03-08T22:14:09.964" v="13" actId="207"/>
          <ac:spMkLst>
            <pc:docMk/>
            <pc:sldMk cId="1097059974" sldId="348"/>
            <ac:spMk id="6" creationId="{7AAA95DE-C41F-966C-F77D-A657CBC7AED3}"/>
          </ac:spMkLst>
        </pc:spChg>
        <pc:spChg chg="add mod">
          <ac:chgData name="Zoe Gordon - Business Partnerships Manager" userId="d9851cad-3abf-4850-8dcd-83fa21197543" providerId="ADAL" clId="{4AA77EE8-105E-4555-93BC-0305257BEF93}" dt="2026-03-08T22:14:25.324" v="29" actId="20577"/>
          <ac:spMkLst>
            <pc:docMk/>
            <pc:sldMk cId="1097059974" sldId="348"/>
            <ac:spMk id="8" creationId="{5FA86135-5585-60C9-F719-3D8F712922E3}"/>
          </ac:spMkLst>
        </pc:spChg>
        <pc:picChg chg="mod">
          <ac:chgData name="Zoe Gordon - Business Partnerships Manager" userId="d9851cad-3abf-4850-8dcd-83fa21197543" providerId="ADAL" clId="{4AA77EE8-105E-4555-93BC-0305257BEF93}" dt="2026-03-08T22:13:14.971" v="1" actId="14100"/>
          <ac:picMkLst>
            <pc:docMk/>
            <pc:sldMk cId="1097059974" sldId="348"/>
            <ac:picMk id="7" creationId="{223E0280-0605-0E7D-D667-E7BD9AEC048A}"/>
          </ac:picMkLst>
        </pc:picChg>
      </pc:sldChg>
      <pc:sldChg chg="delSp modSp mod ord">
        <pc:chgData name="Zoe Gordon - Business Partnerships Manager" userId="d9851cad-3abf-4850-8dcd-83fa21197543" providerId="ADAL" clId="{4AA77EE8-105E-4555-93BC-0305257BEF93}" dt="2026-03-08T22:58:22.987" v="1033" actId="20577"/>
        <pc:sldMkLst>
          <pc:docMk/>
          <pc:sldMk cId="2502939254" sldId="350"/>
        </pc:sldMkLst>
        <pc:spChg chg="mod">
          <ac:chgData name="Zoe Gordon - Business Partnerships Manager" userId="d9851cad-3abf-4850-8dcd-83fa21197543" providerId="ADAL" clId="{4AA77EE8-105E-4555-93BC-0305257BEF93}" dt="2026-03-08T22:58:22.987" v="1033" actId="20577"/>
          <ac:spMkLst>
            <pc:docMk/>
            <pc:sldMk cId="2502939254" sldId="350"/>
            <ac:spMk id="2" creationId="{180D8E39-AE3E-ED79-A387-0AF5D0FC00B1}"/>
          </ac:spMkLst>
        </pc:spChg>
        <pc:spChg chg="mod">
          <ac:chgData name="Zoe Gordon - Business Partnerships Manager" userId="d9851cad-3abf-4850-8dcd-83fa21197543" providerId="ADAL" clId="{4AA77EE8-105E-4555-93BC-0305257BEF93}" dt="2026-03-08T22:46:55.127" v="905" actId="1038"/>
          <ac:spMkLst>
            <pc:docMk/>
            <pc:sldMk cId="2502939254" sldId="350"/>
            <ac:spMk id="4" creationId="{EF503D50-9F8C-4C92-0A7B-B94F8CFE739B}"/>
          </ac:spMkLst>
        </pc:spChg>
        <pc:spChg chg="mod">
          <ac:chgData name="Zoe Gordon - Business Partnerships Manager" userId="d9851cad-3abf-4850-8dcd-83fa21197543" providerId="ADAL" clId="{4AA77EE8-105E-4555-93BC-0305257BEF93}" dt="2026-03-08T22:46:55.127" v="905" actId="1038"/>
          <ac:spMkLst>
            <pc:docMk/>
            <pc:sldMk cId="2502939254" sldId="350"/>
            <ac:spMk id="5" creationId="{09474B40-39F9-BC2B-9288-5B1585AF7D1A}"/>
          </ac:spMkLst>
        </pc:spChg>
        <pc:spChg chg="mod">
          <ac:chgData name="Zoe Gordon - Business Partnerships Manager" userId="d9851cad-3abf-4850-8dcd-83fa21197543" providerId="ADAL" clId="{4AA77EE8-105E-4555-93BC-0305257BEF93}" dt="2026-03-08T22:17:43.933" v="66"/>
          <ac:spMkLst>
            <pc:docMk/>
            <pc:sldMk cId="2502939254" sldId="350"/>
            <ac:spMk id="7" creationId="{25FB38F8-A3A0-31AD-8D1B-466D1128402A}"/>
          </ac:spMkLst>
        </pc:spChg>
        <pc:spChg chg="mod">
          <ac:chgData name="Zoe Gordon - Business Partnerships Manager" userId="d9851cad-3abf-4850-8dcd-83fa21197543" providerId="ADAL" clId="{4AA77EE8-105E-4555-93BC-0305257BEF93}" dt="2026-03-08T22:46:55.127" v="905" actId="1038"/>
          <ac:spMkLst>
            <pc:docMk/>
            <pc:sldMk cId="2502939254" sldId="350"/>
            <ac:spMk id="9" creationId="{48389EAC-EE6E-BD96-7DE2-59F21D32A9F9}"/>
          </ac:spMkLst>
        </pc:spChg>
        <pc:spChg chg="mod">
          <ac:chgData name="Zoe Gordon - Business Partnerships Manager" userId="d9851cad-3abf-4850-8dcd-83fa21197543" providerId="ADAL" clId="{4AA77EE8-105E-4555-93BC-0305257BEF93}" dt="2026-03-08T22:46:55.127" v="905" actId="1038"/>
          <ac:spMkLst>
            <pc:docMk/>
            <pc:sldMk cId="2502939254" sldId="350"/>
            <ac:spMk id="10" creationId="{BBA8EDF8-27BD-D856-B4C9-C1C8CDCDC194}"/>
          </ac:spMkLst>
        </pc:spChg>
        <pc:spChg chg="mod">
          <ac:chgData name="Zoe Gordon - Business Partnerships Manager" userId="d9851cad-3abf-4850-8dcd-83fa21197543" providerId="ADAL" clId="{4AA77EE8-105E-4555-93BC-0305257BEF93}" dt="2026-03-08T22:46:55.127" v="905" actId="1038"/>
          <ac:spMkLst>
            <pc:docMk/>
            <pc:sldMk cId="2502939254" sldId="350"/>
            <ac:spMk id="11" creationId="{87A25FEF-C565-6DE2-88F4-10D0CA631027}"/>
          </ac:spMkLst>
        </pc:spChg>
        <pc:spChg chg="mod">
          <ac:chgData name="Zoe Gordon - Business Partnerships Manager" userId="d9851cad-3abf-4850-8dcd-83fa21197543" providerId="ADAL" clId="{4AA77EE8-105E-4555-93BC-0305257BEF93}" dt="2026-03-08T22:46:55.127" v="905" actId="1038"/>
          <ac:spMkLst>
            <pc:docMk/>
            <pc:sldMk cId="2502939254" sldId="350"/>
            <ac:spMk id="12" creationId="{B9673319-BA20-138E-0E2A-ACA9E20543EB}"/>
          </ac:spMkLst>
        </pc:spChg>
        <pc:spChg chg="del">
          <ac:chgData name="Zoe Gordon - Business Partnerships Manager" userId="d9851cad-3abf-4850-8dcd-83fa21197543" providerId="ADAL" clId="{4AA77EE8-105E-4555-93BC-0305257BEF93}" dt="2026-03-08T22:18:00.451" v="70" actId="478"/>
          <ac:spMkLst>
            <pc:docMk/>
            <pc:sldMk cId="2502939254" sldId="350"/>
            <ac:spMk id="14" creationId="{30777EBB-D074-74D7-7C22-065F34EC3172}"/>
          </ac:spMkLst>
        </pc:spChg>
      </pc:sldChg>
      <pc:sldChg chg="del">
        <pc:chgData name="Zoe Gordon - Business Partnerships Manager" userId="d9851cad-3abf-4850-8dcd-83fa21197543" providerId="ADAL" clId="{4AA77EE8-105E-4555-93BC-0305257BEF93}" dt="2026-03-08T22:45:31.405" v="886" actId="47"/>
        <pc:sldMkLst>
          <pc:docMk/>
          <pc:sldMk cId="612084281" sldId="351"/>
        </pc:sldMkLst>
      </pc:sldChg>
      <pc:sldChg chg="addSp delSp modSp mod ord">
        <pc:chgData name="Zoe Gordon - Business Partnerships Manager" userId="d9851cad-3abf-4850-8dcd-83fa21197543" providerId="ADAL" clId="{4AA77EE8-105E-4555-93BC-0305257BEF93}" dt="2026-03-08T22:47:51.438" v="948"/>
        <pc:sldMkLst>
          <pc:docMk/>
          <pc:sldMk cId="3572930516" sldId="352"/>
        </pc:sldMkLst>
        <pc:spChg chg="add mod">
          <ac:chgData name="Zoe Gordon - Business Partnerships Manager" userId="d9851cad-3abf-4850-8dcd-83fa21197543" providerId="ADAL" clId="{4AA77EE8-105E-4555-93BC-0305257BEF93}" dt="2026-03-08T22:47:08.152" v="926" actId="1038"/>
          <ac:spMkLst>
            <pc:docMk/>
            <pc:sldMk cId="3572930516" sldId="352"/>
            <ac:spMk id="2" creationId="{EB83A928-2002-450B-1791-0C468284FEDE}"/>
          </ac:spMkLst>
        </pc:spChg>
        <pc:spChg chg="del">
          <ac:chgData name="Zoe Gordon - Business Partnerships Manager" userId="d9851cad-3abf-4850-8dcd-83fa21197543" providerId="ADAL" clId="{4AA77EE8-105E-4555-93BC-0305257BEF93}" dt="2026-03-08T22:19:51.486" v="110" actId="478"/>
          <ac:spMkLst>
            <pc:docMk/>
            <pc:sldMk cId="3572930516" sldId="352"/>
            <ac:spMk id="3" creationId="{CCFDCBE2-D11D-F95D-D3EB-AB55701EB64C}"/>
          </ac:spMkLst>
        </pc:spChg>
        <pc:spChg chg="add mod">
          <ac:chgData name="Zoe Gordon - Business Partnerships Manager" userId="d9851cad-3abf-4850-8dcd-83fa21197543" providerId="ADAL" clId="{4AA77EE8-105E-4555-93BC-0305257BEF93}" dt="2026-03-08T22:47:08.152" v="926" actId="1038"/>
          <ac:spMkLst>
            <pc:docMk/>
            <pc:sldMk cId="3572930516" sldId="352"/>
            <ac:spMk id="4" creationId="{14954BA2-CE8D-3C15-AA44-346A6CC8D62A}"/>
          </ac:spMkLst>
        </pc:spChg>
        <pc:spChg chg="add mod">
          <ac:chgData name="Zoe Gordon - Business Partnerships Manager" userId="d9851cad-3abf-4850-8dcd-83fa21197543" providerId="ADAL" clId="{4AA77EE8-105E-4555-93BC-0305257BEF93}" dt="2026-03-08T22:47:08.152" v="926" actId="1038"/>
          <ac:spMkLst>
            <pc:docMk/>
            <pc:sldMk cId="3572930516" sldId="352"/>
            <ac:spMk id="5" creationId="{8B276F2D-5ACE-6D4A-C541-5BFD8CD3388A}"/>
          </ac:spMkLst>
        </pc:spChg>
        <pc:spChg chg="mod">
          <ac:chgData name="Zoe Gordon - Business Partnerships Manager" userId="d9851cad-3abf-4850-8dcd-83fa21197543" providerId="ADAL" clId="{4AA77EE8-105E-4555-93BC-0305257BEF93}" dt="2026-03-08T22:19:44.628" v="109" actId="20577"/>
          <ac:spMkLst>
            <pc:docMk/>
            <pc:sldMk cId="3572930516" sldId="352"/>
            <ac:spMk id="7" creationId="{1BCC7D9B-E913-17BB-D056-E1BFCC477CFC}"/>
          </ac:spMkLst>
        </pc:spChg>
        <pc:spChg chg="add mod">
          <ac:chgData name="Zoe Gordon - Business Partnerships Manager" userId="d9851cad-3abf-4850-8dcd-83fa21197543" providerId="ADAL" clId="{4AA77EE8-105E-4555-93BC-0305257BEF93}" dt="2026-03-08T22:47:08.152" v="926" actId="1038"/>
          <ac:spMkLst>
            <pc:docMk/>
            <pc:sldMk cId="3572930516" sldId="352"/>
            <ac:spMk id="9" creationId="{EEE47E8F-9F26-C633-ECB1-9F3AA7D5FAE4}"/>
          </ac:spMkLst>
        </pc:spChg>
        <pc:spChg chg="del">
          <ac:chgData name="Zoe Gordon - Business Partnerships Manager" userId="d9851cad-3abf-4850-8dcd-83fa21197543" providerId="ADAL" clId="{4AA77EE8-105E-4555-93BC-0305257BEF93}" dt="2026-03-08T22:19:51.486" v="110" actId="478"/>
          <ac:spMkLst>
            <pc:docMk/>
            <pc:sldMk cId="3572930516" sldId="352"/>
            <ac:spMk id="10" creationId="{3A1A974E-BC48-70C6-103C-BC236457F3B0}"/>
          </ac:spMkLst>
        </pc:spChg>
        <pc:spChg chg="del">
          <ac:chgData name="Zoe Gordon - Business Partnerships Manager" userId="d9851cad-3abf-4850-8dcd-83fa21197543" providerId="ADAL" clId="{4AA77EE8-105E-4555-93BC-0305257BEF93}" dt="2026-03-08T22:19:51.486" v="110" actId="478"/>
          <ac:spMkLst>
            <pc:docMk/>
            <pc:sldMk cId="3572930516" sldId="352"/>
            <ac:spMk id="12" creationId="{8710D489-D8B8-11C2-D6C7-2BF936134ED2}"/>
          </ac:spMkLst>
        </pc:spChg>
        <pc:spChg chg="add mod">
          <ac:chgData name="Zoe Gordon - Business Partnerships Manager" userId="d9851cad-3abf-4850-8dcd-83fa21197543" providerId="ADAL" clId="{4AA77EE8-105E-4555-93BC-0305257BEF93}" dt="2026-03-08T22:47:08.152" v="926" actId="1038"/>
          <ac:spMkLst>
            <pc:docMk/>
            <pc:sldMk cId="3572930516" sldId="352"/>
            <ac:spMk id="13" creationId="{ECEF05B0-7449-CB17-643E-A71BE21BA41F}"/>
          </ac:spMkLst>
        </pc:spChg>
        <pc:spChg chg="del">
          <ac:chgData name="Zoe Gordon - Business Partnerships Manager" userId="d9851cad-3abf-4850-8dcd-83fa21197543" providerId="ADAL" clId="{4AA77EE8-105E-4555-93BC-0305257BEF93}" dt="2026-03-08T22:19:51.486" v="110" actId="478"/>
          <ac:spMkLst>
            <pc:docMk/>
            <pc:sldMk cId="3572930516" sldId="352"/>
            <ac:spMk id="14" creationId="{F79CF8B5-9A40-EF0B-EEBD-CB4CDB8BE314}"/>
          </ac:spMkLst>
        </pc:spChg>
        <pc:spChg chg="add mod">
          <ac:chgData name="Zoe Gordon - Business Partnerships Manager" userId="d9851cad-3abf-4850-8dcd-83fa21197543" providerId="ADAL" clId="{4AA77EE8-105E-4555-93BC-0305257BEF93}" dt="2026-03-08T22:47:08.152" v="926" actId="1038"/>
          <ac:spMkLst>
            <pc:docMk/>
            <pc:sldMk cId="3572930516" sldId="352"/>
            <ac:spMk id="15" creationId="{AF18544D-A734-6824-4577-02E362B69F11}"/>
          </ac:spMkLst>
        </pc:spChg>
        <pc:spChg chg="del">
          <ac:chgData name="Zoe Gordon - Business Partnerships Manager" userId="d9851cad-3abf-4850-8dcd-83fa21197543" providerId="ADAL" clId="{4AA77EE8-105E-4555-93BC-0305257BEF93}" dt="2026-03-08T22:19:51.486" v="110" actId="478"/>
          <ac:spMkLst>
            <pc:docMk/>
            <pc:sldMk cId="3572930516" sldId="352"/>
            <ac:spMk id="16" creationId="{D4106239-60F4-902A-384E-B431536074EB}"/>
          </ac:spMkLst>
        </pc:spChg>
        <pc:spChg chg="add mod">
          <ac:chgData name="Zoe Gordon - Business Partnerships Manager" userId="d9851cad-3abf-4850-8dcd-83fa21197543" providerId="ADAL" clId="{4AA77EE8-105E-4555-93BC-0305257BEF93}" dt="2026-03-08T22:47:08.152" v="926" actId="1038"/>
          <ac:spMkLst>
            <pc:docMk/>
            <pc:sldMk cId="3572930516" sldId="352"/>
            <ac:spMk id="17" creationId="{92A66A53-6D85-7887-FC5D-74CC035F869E}"/>
          </ac:spMkLst>
        </pc:spChg>
        <pc:spChg chg="del">
          <ac:chgData name="Zoe Gordon - Business Partnerships Manager" userId="d9851cad-3abf-4850-8dcd-83fa21197543" providerId="ADAL" clId="{4AA77EE8-105E-4555-93BC-0305257BEF93}" dt="2026-03-08T22:19:51.486" v="110" actId="478"/>
          <ac:spMkLst>
            <pc:docMk/>
            <pc:sldMk cId="3572930516" sldId="352"/>
            <ac:spMk id="18" creationId="{67896E6E-8B27-D7BF-5555-575A7A1F199D}"/>
          </ac:spMkLst>
        </pc:spChg>
        <pc:spChg chg="add mod">
          <ac:chgData name="Zoe Gordon - Business Partnerships Manager" userId="d9851cad-3abf-4850-8dcd-83fa21197543" providerId="ADAL" clId="{4AA77EE8-105E-4555-93BC-0305257BEF93}" dt="2026-03-08T22:47:08.152" v="926" actId="1038"/>
          <ac:spMkLst>
            <pc:docMk/>
            <pc:sldMk cId="3572930516" sldId="352"/>
            <ac:spMk id="19" creationId="{58DD9379-2E89-6185-A2AC-835D7082ED92}"/>
          </ac:spMkLst>
        </pc:spChg>
        <pc:spChg chg="add mod">
          <ac:chgData name="Zoe Gordon - Business Partnerships Manager" userId="d9851cad-3abf-4850-8dcd-83fa21197543" providerId="ADAL" clId="{4AA77EE8-105E-4555-93BC-0305257BEF93}" dt="2026-03-08T22:47:51.438" v="948"/>
          <ac:spMkLst>
            <pc:docMk/>
            <pc:sldMk cId="3572930516" sldId="352"/>
            <ac:spMk id="20" creationId="{8431719B-07F3-70B5-1432-39D8293CF281}"/>
          </ac:spMkLst>
        </pc:spChg>
        <pc:picChg chg="add mod">
          <ac:chgData name="Zoe Gordon - Business Partnerships Manager" userId="d9851cad-3abf-4850-8dcd-83fa21197543" providerId="ADAL" clId="{4AA77EE8-105E-4555-93BC-0305257BEF93}" dt="2026-03-08T22:47:17.825" v="932" actId="1076"/>
          <ac:picMkLst>
            <pc:docMk/>
            <pc:sldMk cId="3572930516" sldId="352"/>
            <ac:picMk id="11" creationId="{0A3987B8-B793-A2DA-61DD-2F923C4C2B28}"/>
          </ac:picMkLst>
        </pc:picChg>
      </pc:sldChg>
      <pc:sldChg chg="del">
        <pc:chgData name="Zoe Gordon - Business Partnerships Manager" userId="d9851cad-3abf-4850-8dcd-83fa21197543" providerId="ADAL" clId="{4AA77EE8-105E-4555-93BC-0305257BEF93}" dt="2026-03-08T22:45:31.405" v="886" actId="47"/>
        <pc:sldMkLst>
          <pc:docMk/>
          <pc:sldMk cId="2817982194" sldId="353"/>
        </pc:sldMkLst>
      </pc:sldChg>
      <pc:sldChg chg="addSp delSp modSp mod">
        <pc:chgData name="Zoe Gordon - Business Partnerships Manager" userId="d9851cad-3abf-4850-8dcd-83fa21197543" providerId="ADAL" clId="{4AA77EE8-105E-4555-93BC-0305257BEF93}" dt="2026-03-08T22:55:26.600" v="1007" actId="20577"/>
        <pc:sldMkLst>
          <pc:docMk/>
          <pc:sldMk cId="4286475626" sldId="355"/>
        </pc:sldMkLst>
        <pc:spChg chg="del">
          <ac:chgData name="Zoe Gordon - Business Partnerships Manager" userId="d9851cad-3abf-4850-8dcd-83fa21197543" providerId="ADAL" clId="{4AA77EE8-105E-4555-93BC-0305257BEF93}" dt="2026-03-08T22:14:50.017" v="39" actId="478"/>
          <ac:spMkLst>
            <pc:docMk/>
            <pc:sldMk cId="4286475626" sldId="355"/>
            <ac:spMk id="2" creationId="{A5640194-E228-49DD-7446-6EBFACEEFA36}"/>
          </ac:spMkLst>
        </pc:spChg>
        <pc:spChg chg="add del mod">
          <ac:chgData name="Zoe Gordon - Business Partnerships Manager" userId="d9851cad-3abf-4850-8dcd-83fa21197543" providerId="ADAL" clId="{4AA77EE8-105E-4555-93BC-0305257BEF93}" dt="2026-03-08T22:15:00.386" v="41" actId="478"/>
          <ac:spMkLst>
            <pc:docMk/>
            <pc:sldMk cId="4286475626" sldId="355"/>
            <ac:spMk id="4" creationId="{AF091AAF-7710-9EFF-F1C7-3BBB42D9D78B}"/>
          </ac:spMkLst>
        </pc:spChg>
        <pc:spChg chg="add del mod">
          <ac:chgData name="Zoe Gordon - Business Partnerships Manager" userId="d9851cad-3abf-4850-8dcd-83fa21197543" providerId="ADAL" clId="{4AA77EE8-105E-4555-93BC-0305257BEF93}" dt="2026-03-08T22:15:00.386" v="41" actId="478"/>
          <ac:spMkLst>
            <pc:docMk/>
            <pc:sldMk cId="4286475626" sldId="355"/>
            <ac:spMk id="5" creationId="{DD1CB8E2-3508-7B95-4AE9-A46F1BD3B43D}"/>
          </ac:spMkLst>
        </pc:spChg>
        <pc:spChg chg="mod">
          <ac:chgData name="Zoe Gordon - Business Partnerships Manager" userId="d9851cad-3abf-4850-8dcd-83fa21197543" providerId="ADAL" clId="{4AA77EE8-105E-4555-93BC-0305257BEF93}" dt="2026-03-08T22:15:37.343" v="48" actId="2711"/>
          <ac:spMkLst>
            <pc:docMk/>
            <pc:sldMk cId="4286475626" sldId="355"/>
            <ac:spMk id="7" creationId="{9A15859E-4E0D-0393-3BD7-B9831D0DF9E9}"/>
          </ac:spMkLst>
        </pc:spChg>
        <pc:spChg chg="add del mod">
          <ac:chgData name="Zoe Gordon - Business Partnerships Manager" userId="d9851cad-3abf-4850-8dcd-83fa21197543" providerId="ADAL" clId="{4AA77EE8-105E-4555-93BC-0305257BEF93}" dt="2026-03-08T22:15:04.411" v="42" actId="478"/>
          <ac:spMkLst>
            <pc:docMk/>
            <pc:sldMk cId="4286475626" sldId="355"/>
            <ac:spMk id="11" creationId="{B70028DD-023B-922B-2EF5-131308F125D5}"/>
          </ac:spMkLst>
        </pc:spChg>
        <pc:spChg chg="add mod">
          <ac:chgData name="Zoe Gordon - Business Partnerships Manager" userId="d9851cad-3abf-4850-8dcd-83fa21197543" providerId="ADAL" clId="{4AA77EE8-105E-4555-93BC-0305257BEF93}" dt="2026-03-08T22:55:26.600" v="1007" actId="20577"/>
          <ac:spMkLst>
            <pc:docMk/>
            <pc:sldMk cId="4286475626" sldId="355"/>
            <ac:spMk id="12" creationId="{A542ABAE-1C1B-C531-807E-C72A75A5FAF5}"/>
          </ac:spMkLst>
        </pc:spChg>
        <pc:picChg chg="del">
          <ac:chgData name="Zoe Gordon - Business Partnerships Manager" userId="d9851cad-3abf-4850-8dcd-83fa21197543" providerId="ADAL" clId="{4AA77EE8-105E-4555-93BC-0305257BEF93}" dt="2026-03-08T22:14:50.017" v="39" actId="478"/>
          <ac:picMkLst>
            <pc:docMk/>
            <pc:sldMk cId="4286475626" sldId="355"/>
            <ac:picMk id="10" creationId="{B70030A6-E56A-3E46-6E43-74BBC8017413}"/>
          </ac:picMkLst>
        </pc:picChg>
      </pc:sldChg>
      <pc:sldChg chg="del">
        <pc:chgData name="Zoe Gordon - Business Partnerships Manager" userId="d9851cad-3abf-4850-8dcd-83fa21197543" providerId="ADAL" clId="{4AA77EE8-105E-4555-93BC-0305257BEF93}" dt="2026-03-08T22:45:31.405" v="886" actId="47"/>
        <pc:sldMkLst>
          <pc:docMk/>
          <pc:sldMk cId="3315940766" sldId="356"/>
        </pc:sldMkLst>
      </pc:sldChg>
      <pc:sldChg chg="del">
        <pc:chgData name="Zoe Gordon - Business Partnerships Manager" userId="d9851cad-3abf-4850-8dcd-83fa21197543" providerId="ADAL" clId="{4AA77EE8-105E-4555-93BC-0305257BEF93}" dt="2026-03-08T22:45:31.405" v="886" actId="47"/>
        <pc:sldMkLst>
          <pc:docMk/>
          <pc:sldMk cId="1160965240" sldId="357"/>
        </pc:sldMkLst>
      </pc:sldChg>
      <pc:sldChg chg="del">
        <pc:chgData name="Zoe Gordon - Business Partnerships Manager" userId="d9851cad-3abf-4850-8dcd-83fa21197543" providerId="ADAL" clId="{4AA77EE8-105E-4555-93BC-0305257BEF93}" dt="2026-03-08T22:45:31.405" v="886" actId="47"/>
        <pc:sldMkLst>
          <pc:docMk/>
          <pc:sldMk cId="2286764041" sldId="358"/>
        </pc:sldMkLst>
      </pc:sldChg>
      <pc:sldChg chg="del">
        <pc:chgData name="Zoe Gordon - Business Partnerships Manager" userId="d9851cad-3abf-4850-8dcd-83fa21197543" providerId="ADAL" clId="{4AA77EE8-105E-4555-93BC-0305257BEF93}" dt="2026-03-08T22:45:31.405" v="886" actId="47"/>
        <pc:sldMkLst>
          <pc:docMk/>
          <pc:sldMk cId="828263022" sldId="359"/>
        </pc:sldMkLst>
      </pc:sldChg>
      <pc:sldChg chg="del">
        <pc:chgData name="Zoe Gordon - Business Partnerships Manager" userId="d9851cad-3abf-4850-8dcd-83fa21197543" providerId="ADAL" clId="{4AA77EE8-105E-4555-93BC-0305257BEF93}" dt="2026-03-08T22:45:31.405" v="886" actId="47"/>
        <pc:sldMkLst>
          <pc:docMk/>
          <pc:sldMk cId="2496934269" sldId="360"/>
        </pc:sldMkLst>
      </pc:sldChg>
      <pc:sldChg chg="del">
        <pc:chgData name="Zoe Gordon - Business Partnerships Manager" userId="d9851cad-3abf-4850-8dcd-83fa21197543" providerId="ADAL" clId="{4AA77EE8-105E-4555-93BC-0305257BEF93}" dt="2026-03-08T22:45:31.405" v="886" actId="47"/>
        <pc:sldMkLst>
          <pc:docMk/>
          <pc:sldMk cId="968132923" sldId="361"/>
        </pc:sldMkLst>
      </pc:sldChg>
      <pc:sldChg chg="add del">
        <pc:chgData name="Zoe Gordon - Business Partnerships Manager" userId="d9851cad-3abf-4850-8dcd-83fa21197543" providerId="ADAL" clId="{4AA77EE8-105E-4555-93BC-0305257BEF93}" dt="2026-03-08T22:45:31.405" v="886" actId="47"/>
        <pc:sldMkLst>
          <pc:docMk/>
          <pc:sldMk cId="3709297629" sldId="1597"/>
        </pc:sldMkLst>
      </pc:sldChg>
      <pc:sldChg chg="add del">
        <pc:chgData name="Zoe Gordon - Business Partnerships Manager" userId="d9851cad-3abf-4850-8dcd-83fa21197543" providerId="ADAL" clId="{4AA77EE8-105E-4555-93BC-0305257BEF93}" dt="2026-03-08T22:45:31.405" v="886" actId="47"/>
        <pc:sldMkLst>
          <pc:docMk/>
          <pc:sldMk cId="3179365578" sldId="1598"/>
        </pc:sldMkLst>
      </pc:sldChg>
      <pc:sldChg chg="add del">
        <pc:chgData name="Zoe Gordon - Business Partnerships Manager" userId="d9851cad-3abf-4850-8dcd-83fa21197543" providerId="ADAL" clId="{4AA77EE8-105E-4555-93BC-0305257BEF93}" dt="2026-03-08T22:45:31.405" v="886" actId="47"/>
        <pc:sldMkLst>
          <pc:docMk/>
          <pc:sldMk cId="2687205556" sldId="1599"/>
        </pc:sldMkLst>
      </pc:sldChg>
      <pc:sldChg chg="addSp delSp modSp add mod">
        <pc:chgData name="Zoe Gordon - Business Partnerships Manager" userId="d9851cad-3abf-4850-8dcd-83fa21197543" providerId="ADAL" clId="{4AA77EE8-105E-4555-93BC-0305257BEF93}" dt="2026-03-08T22:47:57.384" v="950"/>
        <pc:sldMkLst>
          <pc:docMk/>
          <pc:sldMk cId="1021538944" sldId="1600"/>
        </pc:sldMkLst>
        <pc:spChg chg="add mod">
          <ac:chgData name="Zoe Gordon - Business Partnerships Manager" userId="d9851cad-3abf-4850-8dcd-83fa21197543" providerId="ADAL" clId="{4AA77EE8-105E-4555-93BC-0305257BEF93}" dt="2026-03-08T22:47:36.582" v="947" actId="1038"/>
          <ac:spMkLst>
            <pc:docMk/>
            <pc:sldMk cId="1021538944" sldId="1600"/>
            <ac:spMk id="2" creationId="{985E814E-1497-7A64-E1CC-3A6EB6B2B4B9}"/>
          </ac:spMkLst>
        </pc:spChg>
        <pc:spChg chg="del mod">
          <ac:chgData name="Zoe Gordon - Business Partnerships Manager" userId="d9851cad-3abf-4850-8dcd-83fa21197543" providerId="ADAL" clId="{4AA77EE8-105E-4555-93BC-0305257BEF93}" dt="2026-03-08T22:47:56.195" v="949" actId="478"/>
          <ac:spMkLst>
            <pc:docMk/>
            <pc:sldMk cId="1021538944" sldId="1600"/>
            <ac:spMk id="3" creationId="{7ECEDDC0-EDF4-6711-BB2B-1A86AB5DB8A3}"/>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4" creationId="{69887CF7-5BFF-263C-9496-AB700854953C}"/>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5" creationId="{78995FDC-A7EF-7A65-2919-7D846ABDF7E7}"/>
          </ac:spMkLst>
        </pc:spChg>
        <pc:spChg chg="mod">
          <ac:chgData name="Zoe Gordon - Business Partnerships Manager" userId="d9851cad-3abf-4850-8dcd-83fa21197543" providerId="ADAL" clId="{4AA77EE8-105E-4555-93BC-0305257BEF93}" dt="2026-03-08T22:22:40.970" v="138" actId="20577"/>
          <ac:spMkLst>
            <pc:docMk/>
            <pc:sldMk cId="1021538944" sldId="1600"/>
            <ac:spMk id="7" creationId="{D5572ACF-2303-B0D0-4FD5-814AA1F8257B}"/>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9" creationId="{9F8D93F7-5C8F-2BAB-6FFF-837909B0348B}"/>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10" creationId="{799AA747-5680-3B58-95A3-F2B825F78C71}"/>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11" creationId="{68B62380-249F-2B0B-0D1D-ABF745FE7AC9}"/>
          </ac:spMkLst>
        </pc:spChg>
        <pc:spChg chg="del">
          <ac:chgData name="Zoe Gordon - Business Partnerships Manager" userId="d9851cad-3abf-4850-8dcd-83fa21197543" providerId="ADAL" clId="{4AA77EE8-105E-4555-93BC-0305257BEF93}" dt="2026-03-08T22:22:53.254" v="139" actId="478"/>
          <ac:spMkLst>
            <pc:docMk/>
            <pc:sldMk cId="1021538944" sldId="1600"/>
            <ac:spMk id="12" creationId="{F87F678D-CD0A-60C9-00EC-8125A07ED6B8}"/>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13" creationId="{AD6EE9DA-12BC-FB70-053E-D6BA839330E8}"/>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14" creationId="{BC151C3C-E2FB-EE5E-459B-6D1D7F104DFA}"/>
          </ac:spMkLst>
        </pc:spChg>
        <pc:spChg chg="add mod">
          <ac:chgData name="Zoe Gordon - Business Partnerships Manager" userId="d9851cad-3abf-4850-8dcd-83fa21197543" providerId="ADAL" clId="{4AA77EE8-105E-4555-93BC-0305257BEF93}" dt="2026-03-08T22:47:36.582" v="947" actId="1038"/>
          <ac:spMkLst>
            <pc:docMk/>
            <pc:sldMk cId="1021538944" sldId="1600"/>
            <ac:spMk id="15" creationId="{23A3A185-F612-3456-9BD0-305A0C2CA615}"/>
          </ac:spMkLst>
        </pc:spChg>
        <pc:spChg chg="add mod">
          <ac:chgData name="Zoe Gordon - Business Partnerships Manager" userId="d9851cad-3abf-4850-8dcd-83fa21197543" providerId="ADAL" clId="{4AA77EE8-105E-4555-93BC-0305257BEF93}" dt="2026-03-08T22:47:57.384" v="950"/>
          <ac:spMkLst>
            <pc:docMk/>
            <pc:sldMk cId="1021538944" sldId="1600"/>
            <ac:spMk id="16" creationId="{E74DF091-9BCC-D3DB-F4A2-CCE32F7FDD1A}"/>
          </ac:spMkLst>
        </pc:spChg>
      </pc:sldChg>
      <pc:sldChg chg="addSp delSp modSp add mod">
        <pc:chgData name="Zoe Gordon - Business Partnerships Manager" userId="d9851cad-3abf-4850-8dcd-83fa21197543" providerId="ADAL" clId="{4AA77EE8-105E-4555-93BC-0305257BEF93}" dt="2026-03-08T23:11:59.007" v="1589" actId="20577"/>
        <pc:sldMkLst>
          <pc:docMk/>
          <pc:sldMk cId="3531938290" sldId="1601"/>
        </pc:sldMkLst>
        <pc:spChg chg="del">
          <ac:chgData name="Zoe Gordon - Business Partnerships Manager" userId="d9851cad-3abf-4850-8dcd-83fa21197543" providerId="ADAL" clId="{4AA77EE8-105E-4555-93BC-0305257BEF93}" dt="2026-03-08T22:29:20.775" v="436" actId="478"/>
          <ac:spMkLst>
            <pc:docMk/>
            <pc:sldMk cId="3531938290" sldId="1601"/>
            <ac:spMk id="2" creationId="{6D891D86-63B4-38B2-D593-539729375146}"/>
          </ac:spMkLst>
        </pc:spChg>
        <pc:spChg chg="del">
          <ac:chgData name="Zoe Gordon - Business Partnerships Manager" userId="d9851cad-3abf-4850-8dcd-83fa21197543" providerId="ADAL" clId="{4AA77EE8-105E-4555-93BC-0305257BEF93}" dt="2026-03-08T22:29:20.775" v="436" actId="478"/>
          <ac:spMkLst>
            <pc:docMk/>
            <pc:sldMk cId="3531938290" sldId="1601"/>
            <ac:spMk id="4" creationId="{7252A652-EB7B-7B3B-F647-581EB9EA7DBA}"/>
          </ac:spMkLst>
        </pc:spChg>
        <pc:spChg chg="del">
          <ac:chgData name="Zoe Gordon - Business Partnerships Manager" userId="d9851cad-3abf-4850-8dcd-83fa21197543" providerId="ADAL" clId="{4AA77EE8-105E-4555-93BC-0305257BEF93}" dt="2026-03-08T22:29:20.775" v="436" actId="478"/>
          <ac:spMkLst>
            <pc:docMk/>
            <pc:sldMk cId="3531938290" sldId="1601"/>
            <ac:spMk id="5" creationId="{717DAC59-7ECC-E604-D8D6-2E5DC8622A03}"/>
          </ac:spMkLst>
        </pc:spChg>
        <pc:spChg chg="mod">
          <ac:chgData name="Zoe Gordon - Business Partnerships Manager" userId="d9851cad-3abf-4850-8dcd-83fa21197543" providerId="ADAL" clId="{4AA77EE8-105E-4555-93BC-0305257BEF93}" dt="2026-03-08T22:29:12.772" v="435" actId="20577"/>
          <ac:spMkLst>
            <pc:docMk/>
            <pc:sldMk cId="3531938290" sldId="1601"/>
            <ac:spMk id="7" creationId="{78127070-7D1E-69C4-C818-4510C553909B}"/>
          </ac:spMkLst>
        </pc:spChg>
        <pc:spChg chg="del">
          <ac:chgData name="Zoe Gordon - Business Partnerships Manager" userId="d9851cad-3abf-4850-8dcd-83fa21197543" providerId="ADAL" clId="{4AA77EE8-105E-4555-93BC-0305257BEF93}" dt="2026-03-08T22:29:20.775" v="436" actId="478"/>
          <ac:spMkLst>
            <pc:docMk/>
            <pc:sldMk cId="3531938290" sldId="1601"/>
            <ac:spMk id="9" creationId="{9872B3EE-FD75-D9EE-8956-7658F72FADB2}"/>
          </ac:spMkLst>
        </pc:spChg>
        <pc:spChg chg="del">
          <ac:chgData name="Zoe Gordon - Business Partnerships Manager" userId="d9851cad-3abf-4850-8dcd-83fa21197543" providerId="ADAL" clId="{4AA77EE8-105E-4555-93BC-0305257BEF93}" dt="2026-03-08T22:29:20.775" v="436" actId="478"/>
          <ac:spMkLst>
            <pc:docMk/>
            <pc:sldMk cId="3531938290" sldId="1601"/>
            <ac:spMk id="10" creationId="{20477161-1D88-A1BB-9B31-9384CA46BA52}"/>
          </ac:spMkLst>
        </pc:spChg>
        <pc:spChg chg="del">
          <ac:chgData name="Zoe Gordon - Business Partnerships Manager" userId="d9851cad-3abf-4850-8dcd-83fa21197543" providerId="ADAL" clId="{4AA77EE8-105E-4555-93BC-0305257BEF93}" dt="2026-03-08T22:29:20.775" v="436" actId="478"/>
          <ac:spMkLst>
            <pc:docMk/>
            <pc:sldMk cId="3531938290" sldId="1601"/>
            <ac:spMk id="11" creationId="{9122D4E7-5E63-493B-74B9-E06D99469EEF}"/>
          </ac:spMkLst>
        </pc:spChg>
        <pc:spChg chg="add mod">
          <ac:chgData name="Zoe Gordon - Business Partnerships Manager" userId="d9851cad-3abf-4850-8dcd-83fa21197543" providerId="ADAL" clId="{4AA77EE8-105E-4555-93BC-0305257BEF93}" dt="2026-03-08T23:11:59.007" v="1589" actId="20577"/>
          <ac:spMkLst>
            <pc:docMk/>
            <pc:sldMk cId="3531938290" sldId="1601"/>
            <ac:spMk id="12" creationId="{DCE955C0-5D29-4E36-54FE-008E2DFC00EA}"/>
          </ac:spMkLst>
        </pc:spChg>
        <pc:spChg chg="del">
          <ac:chgData name="Zoe Gordon - Business Partnerships Manager" userId="d9851cad-3abf-4850-8dcd-83fa21197543" providerId="ADAL" clId="{4AA77EE8-105E-4555-93BC-0305257BEF93}" dt="2026-03-08T22:29:20.775" v="436" actId="478"/>
          <ac:spMkLst>
            <pc:docMk/>
            <pc:sldMk cId="3531938290" sldId="1601"/>
            <ac:spMk id="13" creationId="{D3E67CFB-0179-7822-286E-9B0C50ADD8DC}"/>
          </ac:spMkLst>
        </pc:spChg>
        <pc:spChg chg="del">
          <ac:chgData name="Zoe Gordon - Business Partnerships Manager" userId="d9851cad-3abf-4850-8dcd-83fa21197543" providerId="ADAL" clId="{4AA77EE8-105E-4555-93BC-0305257BEF93}" dt="2026-03-08T22:29:20.775" v="436" actId="478"/>
          <ac:spMkLst>
            <pc:docMk/>
            <pc:sldMk cId="3531938290" sldId="1601"/>
            <ac:spMk id="14" creationId="{D9CA7AC3-8981-F999-D459-ACE61DFF1ADB}"/>
          </ac:spMkLst>
        </pc:spChg>
        <pc:spChg chg="del">
          <ac:chgData name="Zoe Gordon - Business Partnerships Manager" userId="d9851cad-3abf-4850-8dcd-83fa21197543" providerId="ADAL" clId="{4AA77EE8-105E-4555-93BC-0305257BEF93}" dt="2026-03-08T22:29:20.775" v="436" actId="478"/>
          <ac:spMkLst>
            <pc:docMk/>
            <pc:sldMk cId="3531938290" sldId="1601"/>
            <ac:spMk id="15" creationId="{18E4638C-966D-505D-7DC3-40BAA7ABD9C6}"/>
          </ac:spMkLst>
        </pc:spChg>
      </pc:sldChg>
      <pc:sldChg chg="add del">
        <pc:chgData name="Zoe Gordon - Business Partnerships Manager" userId="d9851cad-3abf-4850-8dcd-83fa21197543" providerId="ADAL" clId="{4AA77EE8-105E-4555-93BC-0305257BEF93}" dt="2026-03-08T22:48:10.195" v="951" actId="47"/>
        <pc:sldMkLst>
          <pc:docMk/>
          <pc:sldMk cId="1682945325" sldId="1602"/>
        </pc:sldMkLst>
      </pc:sldChg>
      <pc:sldChg chg="addSp delSp modSp add mod">
        <pc:chgData name="Zoe Gordon - Business Partnerships Manager" userId="d9851cad-3abf-4850-8dcd-83fa21197543" providerId="ADAL" clId="{4AA77EE8-105E-4555-93BC-0305257BEF93}" dt="2026-03-08T22:39:27.406" v="771" actId="14100"/>
        <pc:sldMkLst>
          <pc:docMk/>
          <pc:sldMk cId="530699858" sldId="1603"/>
        </pc:sldMkLst>
        <pc:spChg chg="add mod">
          <ac:chgData name="Zoe Gordon - Business Partnerships Manager" userId="d9851cad-3abf-4850-8dcd-83fa21197543" providerId="ADAL" clId="{4AA77EE8-105E-4555-93BC-0305257BEF93}" dt="2026-03-08T22:39:27.406" v="771" actId="14100"/>
          <ac:spMkLst>
            <pc:docMk/>
            <pc:sldMk cId="530699858" sldId="1603"/>
            <ac:spMk id="2" creationId="{FE6BFABF-409C-A616-605C-2B130D4BEAD5}"/>
          </ac:spMkLst>
        </pc:spChg>
        <pc:spChg chg="mod">
          <ac:chgData name="Zoe Gordon - Business Partnerships Manager" userId="d9851cad-3abf-4850-8dcd-83fa21197543" providerId="ADAL" clId="{4AA77EE8-105E-4555-93BC-0305257BEF93}" dt="2026-03-08T22:38:38.420" v="762" actId="20577"/>
          <ac:spMkLst>
            <pc:docMk/>
            <pc:sldMk cId="530699858" sldId="1603"/>
            <ac:spMk id="7" creationId="{3B5B60AC-BC5C-7FB5-3692-FCF7A82D3F57}"/>
          </ac:spMkLst>
        </pc:spChg>
        <pc:spChg chg="del">
          <ac:chgData name="Zoe Gordon - Business Partnerships Manager" userId="d9851cad-3abf-4850-8dcd-83fa21197543" providerId="ADAL" clId="{4AA77EE8-105E-4555-93BC-0305257BEF93}" dt="2026-03-08T22:38:42.237" v="763" actId="478"/>
          <ac:spMkLst>
            <pc:docMk/>
            <pc:sldMk cId="530699858" sldId="1603"/>
            <ac:spMk id="12" creationId="{DC726805-831C-FCD5-2A99-E6A72B382CD5}"/>
          </ac:spMkLst>
        </pc:spChg>
      </pc:sldChg>
      <pc:sldChg chg="addSp delSp modSp add mod">
        <pc:chgData name="Zoe Gordon - Business Partnerships Manager" userId="d9851cad-3abf-4850-8dcd-83fa21197543" providerId="ADAL" clId="{4AA77EE8-105E-4555-93BC-0305257BEF93}" dt="2026-03-08T22:49:06.711" v="1005" actId="1035"/>
        <pc:sldMkLst>
          <pc:docMk/>
          <pc:sldMk cId="2066050380" sldId="1604"/>
        </pc:sldMkLst>
        <pc:spChg chg="add mod">
          <ac:chgData name="Zoe Gordon - Business Partnerships Manager" userId="d9851cad-3abf-4850-8dcd-83fa21197543" providerId="ADAL" clId="{4AA77EE8-105E-4555-93BC-0305257BEF93}" dt="2026-03-08T22:49:02.227" v="991" actId="948"/>
          <ac:spMkLst>
            <pc:docMk/>
            <pc:sldMk cId="2066050380" sldId="1604"/>
            <ac:spMk id="2" creationId="{00339F1C-2AB2-3EF6-41B1-5B48FC171F13}"/>
          </ac:spMkLst>
        </pc:spChg>
        <pc:spChg chg="add mod">
          <ac:chgData name="Zoe Gordon - Business Partnerships Manager" userId="d9851cad-3abf-4850-8dcd-83fa21197543" providerId="ADAL" clId="{4AA77EE8-105E-4555-93BC-0305257BEF93}" dt="2026-03-08T22:49:06.711" v="1005" actId="1035"/>
          <ac:spMkLst>
            <pc:docMk/>
            <pc:sldMk cId="2066050380" sldId="1604"/>
            <ac:spMk id="4" creationId="{A6D6BAE7-9606-E2AD-E4BD-AC2423150F46}"/>
          </ac:spMkLst>
        </pc:spChg>
        <pc:spChg chg="add mod">
          <ac:chgData name="Zoe Gordon - Business Partnerships Manager" userId="d9851cad-3abf-4850-8dcd-83fa21197543" providerId="ADAL" clId="{4AA77EE8-105E-4555-93BC-0305257BEF93}" dt="2026-03-08T22:49:06.711" v="1005" actId="1035"/>
          <ac:spMkLst>
            <pc:docMk/>
            <pc:sldMk cId="2066050380" sldId="1604"/>
            <ac:spMk id="5" creationId="{A7178729-31C8-CB2A-E95C-1CEF5943017D}"/>
          </ac:spMkLst>
        </pc:spChg>
        <pc:spChg chg="mod">
          <ac:chgData name="Zoe Gordon - Business Partnerships Manager" userId="d9851cad-3abf-4850-8dcd-83fa21197543" providerId="ADAL" clId="{4AA77EE8-105E-4555-93BC-0305257BEF93}" dt="2026-03-08T22:48:19.893" v="954" actId="6549"/>
          <ac:spMkLst>
            <pc:docMk/>
            <pc:sldMk cId="2066050380" sldId="1604"/>
            <ac:spMk id="7" creationId="{0080DE91-11BF-B72C-FA65-15A543253F23}"/>
          </ac:spMkLst>
        </pc:spChg>
        <pc:spChg chg="del">
          <ac:chgData name="Zoe Gordon - Business Partnerships Manager" userId="d9851cad-3abf-4850-8dcd-83fa21197543" providerId="ADAL" clId="{4AA77EE8-105E-4555-93BC-0305257BEF93}" dt="2026-03-08T22:34:08.819" v="654" actId="478"/>
          <ac:spMkLst>
            <pc:docMk/>
            <pc:sldMk cId="2066050380" sldId="1604"/>
            <ac:spMk id="12" creationId="{6E955307-D997-0335-4B34-EA8848966CF4}"/>
          </ac:spMkLst>
        </pc:spChg>
      </pc:sldChg>
      <pc:sldChg chg="addSp delSp modSp add mod">
        <pc:chgData name="Zoe Gordon - Business Partnerships Manager" userId="d9851cad-3abf-4850-8dcd-83fa21197543" providerId="ADAL" clId="{4AA77EE8-105E-4555-93BC-0305257BEF93}" dt="2026-03-08T22:45:23.740" v="885" actId="948"/>
        <pc:sldMkLst>
          <pc:docMk/>
          <pc:sldMk cId="3984853005" sldId="1605"/>
        </pc:sldMkLst>
        <pc:spChg chg="del">
          <ac:chgData name="Zoe Gordon - Business Partnerships Manager" userId="d9851cad-3abf-4850-8dcd-83fa21197543" providerId="ADAL" clId="{4AA77EE8-105E-4555-93BC-0305257BEF93}" dt="2026-03-08T22:40:11.333" v="796" actId="478"/>
          <ac:spMkLst>
            <pc:docMk/>
            <pc:sldMk cId="3984853005" sldId="1605"/>
            <ac:spMk id="2" creationId="{AC076CFA-DBD4-90ED-D8EC-72C54C6D4CB8}"/>
          </ac:spMkLst>
        </pc:spChg>
        <pc:spChg chg="add mod">
          <ac:chgData name="Zoe Gordon - Business Partnerships Manager" userId="d9851cad-3abf-4850-8dcd-83fa21197543" providerId="ADAL" clId="{4AA77EE8-105E-4555-93BC-0305257BEF93}" dt="2026-03-08T22:45:23.740" v="885" actId="948"/>
          <ac:spMkLst>
            <pc:docMk/>
            <pc:sldMk cId="3984853005" sldId="1605"/>
            <ac:spMk id="4" creationId="{7470EDF9-C620-6C16-9D6C-F11AC4BE8B86}"/>
          </ac:spMkLst>
        </pc:spChg>
        <pc:spChg chg="mod">
          <ac:chgData name="Zoe Gordon - Business Partnerships Manager" userId="d9851cad-3abf-4850-8dcd-83fa21197543" providerId="ADAL" clId="{4AA77EE8-105E-4555-93BC-0305257BEF93}" dt="2026-03-08T22:40:08.464" v="795" actId="20577"/>
          <ac:spMkLst>
            <pc:docMk/>
            <pc:sldMk cId="3984853005" sldId="1605"/>
            <ac:spMk id="7" creationId="{1FD4921F-1263-E9F1-3373-9982B6EB608F}"/>
          </ac:spMkLst>
        </pc:spChg>
        <pc:spChg chg="add mod">
          <ac:chgData name="Zoe Gordon - Business Partnerships Manager" userId="d9851cad-3abf-4850-8dcd-83fa21197543" providerId="ADAL" clId="{4AA77EE8-105E-4555-93BC-0305257BEF93}" dt="2026-03-08T22:40:59.044" v="836" actId="207"/>
          <ac:spMkLst>
            <pc:docMk/>
            <pc:sldMk cId="3984853005" sldId="1605"/>
            <ac:spMk id="9" creationId="{C47AEA99-DA96-745F-9CE3-88292F18291C}"/>
          </ac:spMkLst>
        </pc:spChg>
        <pc:picChg chg="add mod">
          <ac:chgData name="Zoe Gordon - Business Partnerships Manager" userId="d9851cad-3abf-4850-8dcd-83fa21197543" providerId="ADAL" clId="{4AA77EE8-105E-4555-93BC-0305257BEF93}" dt="2026-03-08T22:40:52.796" v="835" actId="1036"/>
          <ac:picMkLst>
            <pc:docMk/>
            <pc:sldMk cId="3984853005" sldId="1605"/>
            <ac:picMk id="5" creationId="{FB5A0E9F-E5CA-FA7B-6320-8147A8E52A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EA06E6EA-E40F-4D47-AD25-26B4FDDB02C4}" type="datetimeFigureOut">
              <a:rPr lang="en-GB" smtClean="0"/>
              <a:t>08/03/2026</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53716976-60F9-4BCA-86AD-2ADAC4065887}" type="slidenum">
              <a:rPr lang="en-GB" smtClean="0"/>
              <a:t>‹#›</a:t>
            </a:fld>
            <a:endParaRPr lang="en-GB" dirty="0"/>
          </a:p>
        </p:txBody>
      </p:sp>
    </p:spTree>
    <p:extLst>
      <p:ext uri="{BB962C8B-B14F-4D97-AF65-F5344CB8AC3E}">
        <p14:creationId xmlns:p14="http://schemas.microsoft.com/office/powerpoint/2010/main" val="399760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07421-79A2-691D-431F-EE57ACA9B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3577C-AC37-1939-FABB-2E7842882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4B51D-AA9C-917E-4018-4638C9B8C4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B8DF7F-D3D9-6A4F-4FE5-CBA89062A406}"/>
              </a:ext>
            </a:extLst>
          </p:cNvPr>
          <p:cNvSpPr>
            <a:spLocks noGrp="1"/>
          </p:cNvSpPr>
          <p:nvPr>
            <p:ph type="sldNum" sz="quarter" idx="5"/>
          </p:nvPr>
        </p:nvSpPr>
        <p:spPr/>
        <p:txBody>
          <a:bodyPr/>
          <a:lstStyle/>
          <a:p>
            <a:fld id="{4398B954-2888-4EEA-BC75-22288D66EB13}" type="slidenum">
              <a:rPr lang="en-GB" smtClean="0"/>
              <a:t>1</a:t>
            </a:fld>
            <a:endParaRPr lang="en-GB" dirty="0"/>
          </a:p>
        </p:txBody>
      </p:sp>
    </p:spTree>
    <p:extLst>
      <p:ext uri="{BB962C8B-B14F-4D97-AF65-F5344CB8AC3E}">
        <p14:creationId xmlns:p14="http://schemas.microsoft.com/office/powerpoint/2010/main" val="266071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8B954-2888-4EEA-BC75-22288D66EB13}" type="slidenum">
              <a:rPr lang="en-GB" smtClean="0"/>
              <a:t>10</a:t>
            </a:fld>
            <a:endParaRPr lang="en-GB" dirty="0"/>
          </a:p>
        </p:txBody>
      </p:sp>
    </p:spTree>
    <p:extLst>
      <p:ext uri="{BB962C8B-B14F-4D97-AF65-F5344CB8AC3E}">
        <p14:creationId xmlns:p14="http://schemas.microsoft.com/office/powerpoint/2010/main" val="39777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2589-41C8-5C1B-C281-B66A92546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B44F50-65D8-C55C-D7BA-E35F201A1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8DEE7-8382-0E41-D1B5-AA6A9799B1CA}"/>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47A43F8E-D24D-143A-9D70-6590F14A22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C10C97-AEDA-520A-EB96-5121380CFBAC}"/>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31498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1855-37E3-9390-12A0-81E54B50B9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0747C0-0A31-787B-BEDA-77996E73E2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6E806-055A-6A66-3F64-24592A88A21A}"/>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7FFD1D25-91FB-D194-6549-7A651E0635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2C1D1E-5787-20CD-639D-465E2FFD540C}"/>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98300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8CB6D-0BC4-01F8-54F0-8893F5B235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4EC690-581A-C0F1-6F5B-2378AD369E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7132BB-F93D-90C1-185A-F4C7C839AF0E}"/>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37DA4E5D-D430-A2C6-BF90-5FF20AC672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9E04EF-338F-BE7F-78CF-E4D606C7C8D4}"/>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522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65B0-C9A0-B8C0-C9AF-D8FB5756CD6E}"/>
              </a:ext>
            </a:extLst>
          </p:cNvPr>
          <p:cNvSpPr>
            <a:spLocks noGrp="1"/>
          </p:cNvSpPr>
          <p:nvPr>
            <p:ph type="title"/>
          </p:nvPr>
        </p:nvSpPr>
        <p:spPr>
          <a:xfrm>
            <a:off x="4403575" y="1601921"/>
            <a:ext cx="4586313" cy="4542026"/>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299805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age -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9A50-E933-2390-7C54-91D6069FCE24}"/>
              </a:ext>
            </a:extLst>
          </p:cNvPr>
          <p:cNvSpPr>
            <a:spLocks noGrp="1"/>
          </p:cNvSpPr>
          <p:nvPr>
            <p:ph type="ctrTitle"/>
          </p:nvPr>
        </p:nvSpPr>
        <p:spPr>
          <a:xfrm>
            <a:off x="794795" y="1041400"/>
            <a:ext cx="9144000" cy="2387600"/>
          </a:xfrm>
          <a:prstGeom prst="rect">
            <a:avLst/>
          </a:prstGeom>
        </p:spPr>
        <p:txBody>
          <a:bodyPr anchor="b"/>
          <a:lstStyle>
            <a:lvl1pPr algn="l">
              <a:defRPr sz="6000" b="1">
                <a:solidFill>
                  <a:schemeClr val="bg1"/>
                </a:solidFill>
                <a:latin typeface="Barlow" pitchFamily="2" charset="77"/>
              </a:defRPr>
            </a:lvl1pPr>
          </a:lstStyle>
          <a:p>
            <a:r>
              <a:rPr lang="en-GB"/>
              <a:t>Click to edit Master title style</a:t>
            </a:r>
            <a:endParaRPr lang="en-US"/>
          </a:p>
        </p:txBody>
      </p:sp>
    </p:spTree>
    <p:extLst>
      <p:ext uri="{BB962C8B-B14F-4D97-AF65-F5344CB8AC3E}">
        <p14:creationId xmlns:p14="http://schemas.microsoft.com/office/powerpoint/2010/main" val="182170793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2AA-BCB3-9043-C400-F45576900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0BE7B-80CA-4603-582C-67381A38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5754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E6B-8442-3527-AFBF-5E31C2462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96EDF-E84D-D1E5-888A-A1D903DBCCA9}"/>
              </a:ext>
            </a:extLst>
          </p:cNvPr>
          <p:cNvSpPr>
            <a:spLocks noGrp="1"/>
          </p:cNvSpPr>
          <p:nvPr>
            <p:ph sz="half" idx="1"/>
          </p:nvPr>
        </p:nvSpPr>
        <p:spPr>
          <a:xfrm>
            <a:off x="498764" y="1825625"/>
            <a:ext cx="55210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7F67B-7BE7-B200-4F74-21786785E479}"/>
              </a:ext>
            </a:extLst>
          </p:cNvPr>
          <p:cNvSpPr>
            <a:spLocks noGrp="1"/>
          </p:cNvSpPr>
          <p:nvPr>
            <p:ph sz="half" idx="2"/>
          </p:nvPr>
        </p:nvSpPr>
        <p:spPr>
          <a:xfrm>
            <a:off x="6172200" y="1825625"/>
            <a:ext cx="54656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4185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7D86-0B5C-FD48-A17B-76F24A8AC21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99103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68" y="0"/>
            <a:ext cx="3534031" cy="4017196"/>
          </a:xfrm>
          <a:prstGeom prst="rect">
            <a:avLst/>
          </a:prstGeom>
          <a:solidFill>
            <a:schemeClr val="accent3">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A1D000-7148-B3A1-0360-856057B11651}"/>
              </a:ext>
            </a:extLst>
          </p:cNvPr>
          <p:cNvSpPr/>
          <p:nvPr userDrawn="1"/>
        </p:nvSpPr>
        <p:spPr>
          <a:xfrm>
            <a:off x="8657968" y="4243227"/>
            <a:ext cx="3534031" cy="1561672"/>
          </a:xfrm>
          <a:prstGeom prst="rect">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8304E80-993E-DF55-EB02-E5DF053A2281}"/>
              </a:ext>
            </a:extLst>
          </p:cNvPr>
          <p:cNvSpPr/>
          <p:nvPr userDrawn="1"/>
        </p:nvSpPr>
        <p:spPr>
          <a:xfrm>
            <a:off x="8657968" y="6030930"/>
            <a:ext cx="3534031" cy="82707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532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7321001" y="739740"/>
            <a:ext cx="4432635" cy="3467527"/>
          </a:xfrm>
          <a:prstGeom prst="rect">
            <a:avLst/>
          </a:prstGeom>
          <a:solidFill>
            <a:schemeClr val="accent4"/>
          </a:solidFill>
        </p:spPr>
        <p:txBody>
          <a:bodyPr/>
          <a:lstStyle/>
          <a:p>
            <a:endParaRPr lang="en-US" dirty="0"/>
          </a:p>
        </p:txBody>
      </p:sp>
      <p:sp>
        <p:nvSpPr>
          <p:cNvPr id="4" name="Rectangle 3">
            <a:extLst>
              <a:ext uri="{FF2B5EF4-FFF2-40B4-BE49-F238E27FC236}">
                <a16:creationId xmlns:a16="http://schemas.microsoft.com/office/drawing/2014/main" id="{029A9D21-66EE-30BC-CCBB-BDA51D751A22}"/>
              </a:ext>
            </a:extLst>
          </p:cNvPr>
          <p:cNvSpPr/>
          <p:nvPr userDrawn="1"/>
        </p:nvSpPr>
        <p:spPr>
          <a:xfrm>
            <a:off x="7321000" y="6113124"/>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EA3951-DF84-C4CA-FE9D-88662E55AFA6}"/>
              </a:ext>
            </a:extLst>
          </p:cNvPr>
          <p:cNvSpPr/>
          <p:nvPr userDrawn="1"/>
        </p:nvSpPr>
        <p:spPr>
          <a:xfrm>
            <a:off x="7321000" y="4428162"/>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4E3AA81-7C90-BF3E-DEF4-9403E361191B}"/>
              </a:ext>
            </a:extLst>
          </p:cNvPr>
          <p:cNvSpPr/>
          <p:nvPr userDrawn="1"/>
        </p:nvSpPr>
        <p:spPr>
          <a:xfrm>
            <a:off x="7321000" y="462338"/>
            <a:ext cx="4432636" cy="2774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9214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DBAFC-90AA-8245-47A2-D85EE815E6F9}"/>
              </a:ext>
            </a:extLst>
          </p:cNvPr>
          <p:cNvSpPr/>
          <p:nvPr userDrawn="1"/>
        </p:nvSpPr>
        <p:spPr>
          <a:xfrm>
            <a:off x="7321000" y="1453792"/>
            <a:ext cx="4432636" cy="3724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945233" y="2751392"/>
            <a:ext cx="3184170" cy="823912"/>
          </a:xfrm>
          <a:prstGeom prst="rect">
            <a:avLst/>
          </a:prstGeom>
        </p:spPr>
        <p:txBody>
          <a:bodyPr anchor="b"/>
          <a:lstStyle>
            <a:lvl1pPr marL="0" indent="0">
              <a:buNone/>
              <a:defRPr sz="2400" b="1" i="0">
                <a:solidFill>
                  <a:schemeClr val="bg1"/>
                </a:solidFill>
                <a:latin typeface="Barlow Extra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Space for a pull out quote or infographics</a:t>
            </a:r>
          </a:p>
        </p:txBody>
      </p:sp>
      <p:sp>
        <p:nvSpPr>
          <p:cNvPr id="4" name="Rectangle 3">
            <a:extLst>
              <a:ext uri="{FF2B5EF4-FFF2-40B4-BE49-F238E27FC236}">
                <a16:creationId xmlns:a16="http://schemas.microsoft.com/office/drawing/2014/main" id="{D571F63D-1F47-42D9-9C67-04F11F555A2C}"/>
              </a:ext>
            </a:extLst>
          </p:cNvPr>
          <p:cNvSpPr/>
          <p:nvPr userDrawn="1"/>
        </p:nvSpPr>
        <p:spPr>
          <a:xfrm>
            <a:off x="7321000" y="462338"/>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B032E17-C63F-98F7-1A99-595E28047521}"/>
              </a:ext>
            </a:extLst>
          </p:cNvPr>
          <p:cNvSpPr/>
          <p:nvPr userDrawn="1"/>
        </p:nvSpPr>
        <p:spPr>
          <a:xfrm>
            <a:off x="7321000" y="5412445"/>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54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82B5-9FA5-43B5-A986-1136C2746C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770E98-52F8-739A-E3AF-8E4160618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8B3FE-426E-28E7-D846-E342CFDD09D3}"/>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74284344-C252-72A7-A8DC-3C50B9C2F5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D7347D-6A01-664E-00B7-35361426E7A7}"/>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329391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2" y="1253461"/>
            <a:ext cx="5612027" cy="572166"/>
          </a:xfrm>
          <a:prstGeom prst="rect">
            <a:avLst/>
          </a:prstGeom>
        </p:spPr>
        <p:txBody>
          <a:bodyPr/>
          <a:lstStyle>
            <a:lvl1pPr>
              <a:defRPr sz="2545"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1" y="2064523"/>
            <a:ext cx="7696200" cy="4351338"/>
          </a:xfrm>
          <a:prstGeom prst="rect">
            <a:avLst/>
          </a:prstGeom>
        </p:spPr>
        <p:txBody>
          <a:bodyPr/>
          <a:lstStyle>
            <a:lvl1pPr marL="181835" indent="-181835">
              <a:buClr>
                <a:schemeClr val="accent3"/>
              </a:buClr>
              <a:buFont typeface="Wingdings" pitchFamily="2" charset="2"/>
              <a:buChar char="§"/>
              <a:defRPr sz="1909" b="0" i="0">
                <a:solidFill>
                  <a:schemeClr val="tx2"/>
                </a:solidFill>
                <a:latin typeface="Barlow" pitchFamily="2" charset="77"/>
              </a:defRPr>
            </a:lvl1pPr>
            <a:lvl2pPr marL="545504" indent="-181835">
              <a:buClr>
                <a:schemeClr val="accent3"/>
              </a:buClr>
              <a:buFont typeface="Wingdings" pitchFamily="2" charset="2"/>
              <a:buChar char="§"/>
              <a:defRPr sz="1591" b="0" i="0">
                <a:solidFill>
                  <a:schemeClr val="tx2"/>
                </a:solidFill>
                <a:latin typeface="Barlow" pitchFamily="2" charset="77"/>
              </a:defRPr>
            </a:lvl2pPr>
            <a:lvl3pPr marL="909172" indent="-181835">
              <a:buClr>
                <a:schemeClr val="accent3"/>
              </a:buClr>
              <a:buFont typeface="Wingdings" pitchFamily="2" charset="2"/>
              <a:buChar char="§"/>
              <a:defRPr sz="1432" b="0" i="0">
                <a:solidFill>
                  <a:schemeClr val="tx2"/>
                </a:solidFill>
                <a:latin typeface="Barlow" pitchFamily="2" charset="77"/>
              </a:defRPr>
            </a:lvl3pPr>
            <a:lvl4pPr marL="1272842" indent="-181835">
              <a:buClr>
                <a:schemeClr val="accent3"/>
              </a:buClr>
              <a:buFont typeface="Wingdings" pitchFamily="2" charset="2"/>
              <a:buChar char="§"/>
              <a:defRPr b="0" i="0">
                <a:solidFill>
                  <a:schemeClr val="tx2"/>
                </a:solidFill>
                <a:latin typeface="Barlow" pitchFamily="2" charset="77"/>
              </a:defRPr>
            </a:lvl4pPr>
            <a:lvl5pPr marL="1636510" indent="-181835">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1C395A98-9C15-A6E4-1538-F34F88EC7006}"/>
              </a:ext>
            </a:extLst>
          </p:cNvPr>
          <p:cNvSpPr/>
          <p:nvPr userDrawn="1"/>
        </p:nvSpPr>
        <p:spPr>
          <a:xfrm>
            <a:off x="8657972" y="0"/>
            <a:ext cx="3534031" cy="4017196"/>
          </a:xfrm>
          <a:prstGeom prst="rect">
            <a:avLst/>
          </a:prstGeom>
          <a:solidFill>
            <a:schemeClr val="accent3">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13" name="Rectangle 12">
            <a:extLst>
              <a:ext uri="{FF2B5EF4-FFF2-40B4-BE49-F238E27FC236}">
                <a16:creationId xmlns:a16="http://schemas.microsoft.com/office/drawing/2014/main" id="{2CA1D000-7148-B3A1-0360-856057B11651}"/>
              </a:ext>
            </a:extLst>
          </p:cNvPr>
          <p:cNvSpPr/>
          <p:nvPr userDrawn="1"/>
        </p:nvSpPr>
        <p:spPr>
          <a:xfrm>
            <a:off x="8657972" y="4243227"/>
            <a:ext cx="3534031" cy="1561672"/>
          </a:xfrm>
          <a:prstGeom prst="rect">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15" name="Rectangle 14">
            <a:extLst>
              <a:ext uri="{FF2B5EF4-FFF2-40B4-BE49-F238E27FC236}">
                <a16:creationId xmlns:a16="http://schemas.microsoft.com/office/drawing/2014/main" id="{58304E80-993E-DF55-EB02-E5DF053A2281}"/>
              </a:ext>
            </a:extLst>
          </p:cNvPr>
          <p:cNvSpPr/>
          <p:nvPr userDrawn="1"/>
        </p:nvSpPr>
        <p:spPr>
          <a:xfrm>
            <a:off x="8657972" y="6030931"/>
            <a:ext cx="3534031" cy="827070"/>
          </a:xfrm>
          <a:prstGeom prst="rect">
            <a:avLst/>
          </a:prstGeom>
          <a:solidFill>
            <a:schemeClr val="tx2">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Tree>
    <p:extLst>
      <p:ext uri="{BB962C8B-B14F-4D97-AF65-F5344CB8AC3E}">
        <p14:creationId xmlns:p14="http://schemas.microsoft.com/office/powerpoint/2010/main" val="2258232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2" y="1253461"/>
            <a:ext cx="5612027" cy="572166"/>
          </a:xfrm>
          <a:prstGeom prst="rect">
            <a:avLst/>
          </a:prstGeom>
        </p:spPr>
        <p:txBody>
          <a:bodyPr/>
          <a:lstStyle>
            <a:lvl1pPr>
              <a:defRPr sz="2545" b="1" i="0">
                <a:solidFill>
                  <a:schemeClr val="accent3"/>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5" y="2064523"/>
            <a:ext cx="5612026" cy="4351338"/>
          </a:xfrm>
          <a:prstGeom prst="rect">
            <a:avLst/>
          </a:prstGeom>
        </p:spPr>
        <p:txBody>
          <a:bodyPr/>
          <a:lstStyle>
            <a:lvl1pPr marL="181835" indent="-181835">
              <a:buClr>
                <a:schemeClr val="accent3"/>
              </a:buClr>
              <a:buFont typeface="Wingdings" pitchFamily="2" charset="2"/>
              <a:buChar char="§"/>
              <a:defRPr sz="1909" b="0" i="0">
                <a:solidFill>
                  <a:schemeClr val="tx2"/>
                </a:solidFill>
                <a:latin typeface="Barlow" pitchFamily="2" charset="77"/>
              </a:defRPr>
            </a:lvl1pPr>
            <a:lvl2pPr marL="545504" indent="-181835">
              <a:buClr>
                <a:schemeClr val="accent3"/>
              </a:buClr>
              <a:buFont typeface="Wingdings" pitchFamily="2" charset="2"/>
              <a:buChar char="§"/>
              <a:defRPr sz="1591" b="0" i="0">
                <a:solidFill>
                  <a:schemeClr val="tx2"/>
                </a:solidFill>
                <a:latin typeface="Barlow" pitchFamily="2" charset="77"/>
              </a:defRPr>
            </a:lvl2pPr>
            <a:lvl3pPr marL="909172" indent="-181835">
              <a:buClr>
                <a:schemeClr val="accent3"/>
              </a:buClr>
              <a:buFont typeface="Wingdings" pitchFamily="2" charset="2"/>
              <a:buChar char="§"/>
              <a:defRPr sz="1432" b="0" i="0">
                <a:solidFill>
                  <a:schemeClr val="tx2"/>
                </a:solidFill>
                <a:latin typeface="Barlow" pitchFamily="2" charset="77"/>
              </a:defRPr>
            </a:lvl3pPr>
            <a:lvl4pPr marL="1272842" indent="-181835">
              <a:buClr>
                <a:schemeClr val="accent3"/>
              </a:buClr>
              <a:buFont typeface="Wingdings" pitchFamily="2" charset="2"/>
              <a:buChar char="§"/>
              <a:defRPr b="0" i="0">
                <a:solidFill>
                  <a:schemeClr val="tx2"/>
                </a:solidFill>
                <a:latin typeface="Barlow" pitchFamily="2" charset="77"/>
              </a:defRPr>
            </a:lvl4pPr>
            <a:lvl5pPr marL="1636510" indent="-181835">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7321005" y="739745"/>
            <a:ext cx="4432635" cy="3467527"/>
          </a:xfrm>
          <a:prstGeom prst="rect">
            <a:avLst/>
          </a:prstGeom>
          <a:solidFill>
            <a:schemeClr val="accent4"/>
          </a:solidFill>
        </p:spPr>
        <p:txBody>
          <a:bodyPr/>
          <a:lstStyle/>
          <a:p>
            <a:endParaRPr lang="en-US" dirty="0"/>
          </a:p>
        </p:txBody>
      </p:sp>
      <p:sp>
        <p:nvSpPr>
          <p:cNvPr id="4" name="Rectangle 3">
            <a:extLst>
              <a:ext uri="{FF2B5EF4-FFF2-40B4-BE49-F238E27FC236}">
                <a16:creationId xmlns:a16="http://schemas.microsoft.com/office/drawing/2014/main" id="{029A9D21-66EE-30BC-CCBB-BDA51D751A22}"/>
              </a:ext>
            </a:extLst>
          </p:cNvPr>
          <p:cNvSpPr/>
          <p:nvPr userDrawn="1"/>
        </p:nvSpPr>
        <p:spPr>
          <a:xfrm>
            <a:off x="7321000" y="6113124"/>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5" name="Rectangle 4">
            <a:extLst>
              <a:ext uri="{FF2B5EF4-FFF2-40B4-BE49-F238E27FC236}">
                <a16:creationId xmlns:a16="http://schemas.microsoft.com/office/drawing/2014/main" id="{38EA3951-DF84-C4CA-FE9D-88662E55AFA6}"/>
              </a:ext>
            </a:extLst>
          </p:cNvPr>
          <p:cNvSpPr/>
          <p:nvPr userDrawn="1"/>
        </p:nvSpPr>
        <p:spPr>
          <a:xfrm>
            <a:off x="7321000" y="4428163"/>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6" name="Rectangle 5">
            <a:extLst>
              <a:ext uri="{FF2B5EF4-FFF2-40B4-BE49-F238E27FC236}">
                <a16:creationId xmlns:a16="http://schemas.microsoft.com/office/drawing/2014/main" id="{C4E3AA81-7C90-BF3E-DEF4-9403E361191B}"/>
              </a:ext>
            </a:extLst>
          </p:cNvPr>
          <p:cNvSpPr/>
          <p:nvPr userDrawn="1"/>
        </p:nvSpPr>
        <p:spPr>
          <a:xfrm>
            <a:off x="7321000" y="462339"/>
            <a:ext cx="4432636" cy="2774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Tree>
    <p:extLst>
      <p:ext uri="{BB962C8B-B14F-4D97-AF65-F5344CB8AC3E}">
        <p14:creationId xmlns:p14="http://schemas.microsoft.com/office/powerpoint/2010/main" val="207874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DBAFC-90AA-8245-47A2-D85EE815E6F9}"/>
              </a:ext>
            </a:extLst>
          </p:cNvPr>
          <p:cNvSpPr/>
          <p:nvPr userDrawn="1"/>
        </p:nvSpPr>
        <p:spPr>
          <a:xfrm>
            <a:off x="7321000" y="1453792"/>
            <a:ext cx="4432636" cy="3724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2" y="1253461"/>
            <a:ext cx="5612027" cy="572166"/>
          </a:xfrm>
          <a:prstGeom prst="rect">
            <a:avLst/>
          </a:prstGeom>
        </p:spPr>
        <p:txBody>
          <a:bodyPr/>
          <a:lstStyle>
            <a:lvl1pPr>
              <a:defRPr sz="2545"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5" y="2064523"/>
            <a:ext cx="5612026" cy="4351338"/>
          </a:xfrm>
          <a:prstGeom prst="rect">
            <a:avLst/>
          </a:prstGeom>
        </p:spPr>
        <p:txBody>
          <a:bodyPr/>
          <a:lstStyle>
            <a:lvl1pPr marL="181835" indent="-181835">
              <a:buClr>
                <a:schemeClr val="accent3"/>
              </a:buClr>
              <a:buFont typeface="Wingdings" pitchFamily="2" charset="2"/>
              <a:buChar char="§"/>
              <a:defRPr sz="1909" b="0" i="0">
                <a:solidFill>
                  <a:schemeClr val="tx2"/>
                </a:solidFill>
                <a:latin typeface="Barlow" pitchFamily="2" charset="77"/>
              </a:defRPr>
            </a:lvl1pPr>
            <a:lvl2pPr marL="545504" indent="-181835">
              <a:buClr>
                <a:schemeClr val="accent3"/>
              </a:buClr>
              <a:buFont typeface="Wingdings" pitchFamily="2" charset="2"/>
              <a:buChar char="§"/>
              <a:defRPr sz="1591" b="0" i="0">
                <a:solidFill>
                  <a:schemeClr val="tx2"/>
                </a:solidFill>
                <a:latin typeface="Barlow" pitchFamily="2" charset="77"/>
              </a:defRPr>
            </a:lvl2pPr>
            <a:lvl3pPr marL="909172" indent="-181835">
              <a:buClr>
                <a:schemeClr val="accent3"/>
              </a:buClr>
              <a:buFont typeface="Wingdings" pitchFamily="2" charset="2"/>
              <a:buChar char="§"/>
              <a:defRPr sz="1432" b="0" i="0">
                <a:solidFill>
                  <a:schemeClr val="tx2"/>
                </a:solidFill>
                <a:latin typeface="Barlow" pitchFamily="2" charset="77"/>
              </a:defRPr>
            </a:lvl3pPr>
            <a:lvl4pPr marL="1272842" indent="-181835">
              <a:buClr>
                <a:schemeClr val="accent3"/>
              </a:buClr>
              <a:buFont typeface="Wingdings" pitchFamily="2" charset="2"/>
              <a:buChar char="§"/>
              <a:defRPr b="0" i="0">
                <a:solidFill>
                  <a:schemeClr val="tx2"/>
                </a:solidFill>
                <a:latin typeface="Barlow" pitchFamily="2" charset="77"/>
              </a:defRPr>
            </a:lvl4pPr>
            <a:lvl5pPr marL="1636510" indent="-181835">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945234" y="2751392"/>
            <a:ext cx="3184170" cy="823912"/>
          </a:xfrm>
          <a:prstGeom prst="rect">
            <a:avLst/>
          </a:prstGeom>
        </p:spPr>
        <p:txBody>
          <a:bodyPr anchor="b"/>
          <a:lstStyle>
            <a:lvl1pPr marL="0" indent="0">
              <a:buNone/>
              <a:defRPr sz="1909" b="1" i="0">
                <a:solidFill>
                  <a:schemeClr val="bg1"/>
                </a:solidFill>
                <a:latin typeface="Barlow ExtraBold" pitchFamily="2" charset="77"/>
              </a:defRPr>
            </a:lvl1pPr>
            <a:lvl2pPr marL="363670" indent="0">
              <a:buNone/>
              <a:defRPr sz="1591" b="1"/>
            </a:lvl2pPr>
            <a:lvl3pPr marL="727338" indent="0">
              <a:buNone/>
              <a:defRPr sz="1432" b="1"/>
            </a:lvl3pPr>
            <a:lvl4pPr marL="1091007" indent="0">
              <a:buNone/>
              <a:defRPr sz="1273" b="1"/>
            </a:lvl4pPr>
            <a:lvl5pPr marL="1454677" indent="0">
              <a:buNone/>
              <a:defRPr sz="1273" b="1"/>
            </a:lvl5pPr>
            <a:lvl6pPr marL="1818345" indent="0">
              <a:buNone/>
              <a:defRPr sz="1273" b="1"/>
            </a:lvl6pPr>
            <a:lvl7pPr marL="2182014" indent="0">
              <a:buNone/>
              <a:defRPr sz="1273" b="1"/>
            </a:lvl7pPr>
            <a:lvl8pPr marL="2545683" indent="0">
              <a:buNone/>
              <a:defRPr sz="1273" b="1"/>
            </a:lvl8pPr>
            <a:lvl9pPr marL="2909353" indent="0">
              <a:buNone/>
              <a:defRPr sz="1273" b="1"/>
            </a:lvl9pPr>
          </a:lstStyle>
          <a:p>
            <a:pPr lvl="0"/>
            <a:r>
              <a:rPr lang="en-GB"/>
              <a:t>Space for a pull out quote or infographics</a:t>
            </a:r>
          </a:p>
        </p:txBody>
      </p:sp>
      <p:sp>
        <p:nvSpPr>
          <p:cNvPr id="4" name="Rectangle 3">
            <a:extLst>
              <a:ext uri="{FF2B5EF4-FFF2-40B4-BE49-F238E27FC236}">
                <a16:creationId xmlns:a16="http://schemas.microsoft.com/office/drawing/2014/main" id="{D571F63D-1F47-42D9-9C67-04F11F555A2C}"/>
              </a:ext>
            </a:extLst>
          </p:cNvPr>
          <p:cNvSpPr/>
          <p:nvPr userDrawn="1"/>
        </p:nvSpPr>
        <p:spPr>
          <a:xfrm>
            <a:off x="7321000" y="462338"/>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
        <p:nvSpPr>
          <p:cNvPr id="5" name="Rectangle 4">
            <a:extLst>
              <a:ext uri="{FF2B5EF4-FFF2-40B4-BE49-F238E27FC236}">
                <a16:creationId xmlns:a16="http://schemas.microsoft.com/office/drawing/2014/main" id="{0B032E17-C63F-98F7-1A99-595E28047521}"/>
              </a:ext>
            </a:extLst>
          </p:cNvPr>
          <p:cNvSpPr/>
          <p:nvPr userDrawn="1"/>
        </p:nvSpPr>
        <p:spPr>
          <a:xfrm>
            <a:off x="7321000" y="5412445"/>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40" dirty="0"/>
          </a:p>
        </p:txBody>
      </p:sp>
    </p:spTree>
    <p:extLst>
      <p:ext uri="{BB962C8B-B14F-4D97-AF65-F5344CB8AC3E}">
        <p14:creationId xmlns:p14="http://schemas.microsoft.com/office/powerpoint/2010/main" val="469457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7"/>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5"/>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9"/>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7"/>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5"/>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9"/>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0F1C6BBB-8E33-1B94-6F55-D2165FDE9EE7}"/>
              </a:ext>
            </a:extLst>
          </p:cNvPr>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dirty="0"/>
          </a:p>
        </p:txBody>
      </p:sp>
    </p:spTree>
    <p:extLst>
      <p:ext uri="{BB962C8B-B14F-4D97-AF65-F5344CB8AC3E}">
        <p14:creationId xmlns:p14="http://schemas.microsoft.com/office/powerpoint/2010/main" val="209304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279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34269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DBB9-D51A-1DD5-8534-F2692C829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9609A4-37E8-2B22-61A9-259B5C39E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85DC7F-632E-6EF5-13F7-3D647AB2B7F1}"/>
              </a:ext>
            </a:extLst>
          </p:cNvPr>
          <p:cNvSpPr>
            <a:spLocks noGrp="1"/>
          </p:cNvSpPr>
          <p:nvPr>
            <p:ph type="dt" sz="half" idx="10"/>
          </p:nvPr>
        </p:nvSpPr>
        <p:spPr/>
        <p:txBody>
          <a:bodyPr/>
          <a:lstStyle/>
          <a:p>
            <a:fld id="{6C39A9DA-5D41-4B76-A180-6F1F9755BBB8}" type="datetimeFigureOut">
              <a:rPr lang="en-GB" smtClean="0"/>
              <a:t>08/03/2026</a:t>
            </a:fld>
            <a:endParaRPr lang="en-GB" dirty="0"/>
          </a:p>
        </p:txBody>
      </p:sp>
      <p:sp>
        <p:nvSpPr>
          <p:cNvPr id="5" name="Footer Placeholder 4">
            <a:extLst>
              <a:ext uri="{FF2B5EF4-FFF2-40B4-BE49-F238E27FC236}">
                <a16:creationId xmlns:a16="http://schemas.microsoft.com/office/drawing/2014/main" id="{54399270-0A8B-10F1-90C2-E62B2A57FC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A36455-4151-BD5E-C28F-1FAF80AC4256}"/>
              </a:ext>
            </a:extLst>
          </p:cNvPr>
          <p:cNvSpPr>
            <a:spLocks noGrp="1"/>
          </p:cNvSpPr>
          <p:nvPr>
            <p:ph type="sldNum" sz="quarter" idx="12"/>
          </p:nvPr>
        </p:nvSpPr>
        <p:spPr/>
        <p:txBody>
          <a:bodyPr/>
          <a:lstStyle/>
          <a:p>
            <a:fld id="{BAEB476C-A7E2-4538-92AC-8CC248DEEA79}" type="slidenum">
              <a:rPr lang="en-GB" smtClean="0"/>
              <a:t>‹#›</a:t>
            </a:fld>
            <a:endParaRPr lang="en-GB" dirty="0"/>
          </a:p>
        </p:txBody>
      </p:sp>
    </p:spTree>
    <p:extLst>
      <p:ext uri="{BB962C8B-B14F-4D97-AF65-F5344CB8AC3E}">
        <p14:creationId xmlns:p14="http://schemas.microsoft.com/office/powerpoint/2010/main" val="256073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2AA-BCB3-9043-C400-F455769007E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A0BE7B-80CA-4603-582C-67381A381C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0347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FE6B-8442-3527-AFBF-5E31C24624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E96EDF-E84D-D1E5-888A-A1D903DBCCA9}"/>
              </a:ext>
            </a:extLst>
          </p:cNvPr>
          <p:cNvSpPr>
            <a:spLocks noGrp="1"/>
          </p:cNvSpPr>
          <p:nvPr>
            <p:ph sz="half" idx="1"/>
          </p:nvPr>
        </p:nvSpPr>
        <p:spPr>
          <a:xfrm>
            <a:off x="498764" y="1825625"/>
            <a:ext cx="55210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B7F67B-7BE7-B200-4F74-21786785E479}"/>
              </a:ext>
            </a:extLst>
          </p:cNvPr>
          <p:cNvSpPr>
            <a:spLocks noGrp="1"/>
          </p:cNvSpPr>
          <p:nvPr>
            <p:ph sz="half" idx="2"/>
          </p:nvPr>
        </p:nvSpPr>
        <p:spPr>
          <a:xfrm>
            <a:off x="6172200" y="1825625"/>
            <a:ext cx="546561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8307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7D86-0B5C-FD48-A17B-76F24A8AC21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4764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4259-BAA5-F344-9566-6F8850B289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E1BDE9-59F5-2FF2-3E6D-E060C5D20E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29480-4394-C7A6-0AA3-C6C23CD19C10}"/>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FDEEBB18-474B-055C-6236-F29F3D619F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1D2F11-CECB-0235-96E0-7178117E4CBB}"/>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650297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7696200"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67156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FAA7DB-5AB9-F24F-FA6B-8BF7EB4DB6AF}"/>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2467E06C-74F0-49D3-A0E6-DD2D4F72F558}"/>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Picture Placeholder 23">
            <a:extLst>
              <a:ext uri="{FF2B5EF4-FFF2-40B4-BE49-F238E27FC236}">
                <a16:creationId xmlns:a16="http://schemas.microsoft.com/office/drawing/2014/main" id="{1FDE6CC7-85EE-6477-7D40-8711F816C1BC}"/>
              </a:ext>
            </a:extLst>
          </p:cNvPr>
          <p:cNvSpPr>
            <a:spLocks noGrp="1"/>
          </p:cNvSpPr>
          <p:nvPr>
            <p:ph type="pic" sz="quarter" idx="10"/>
          </p:nvPr>
        </p:nvSpPr>
        <p:spPr>
          <a:xfrm>
            <a:off x="7321001" y="739740"/>
            <a:ext cx="4432635" cy="3467527"/>
          </a:xfrm>
          <a:prstGeom prst="rect">
            <a:avLst/>
          </a:prstGeom>
          <a:solidFill>
            <a:schemeClr val="accent4"/>
          </a:solidFill>
        </p:spPr>
        <p:txBody>
          <a:bodyPr/>
          <a:lstStyle/>
          <a:p>
            <a:endParaRPr lang="en-US" dirty="0"/>
          </a:p>
        </p:txBody>
      </p:sp>
      <p:sp>
        <p:nvSpPr>
          <p:cNvPr id="4" name="Rectangle 3">
            <a:extLst>
              <a:ext uri="{FF2B5EF4-FFF2-40B4-BE49-F238E27FC236}">
                <a16:creationId xmlns:a16="http://schemas.microsoft.com/office/drawing/2014/main" id="{029A9D21-66EE-30BC-CCBB-BDA51D751A22}"/>
              </a:ext>
            </a:extLst>
          </p:cNvPr>
          <p:cNvSpPr/>
          <p:nvPr userDrawn="1"/>
        </p:nvSpPr>
        <p:spPr>
          <a:xfrm>
            <a:off x="7321000" y="6113124"/>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EA3951-DF84-C4CA-FE9D-88662E55AFA6}"/>
              </a:ext>
            </a:extLst>
          </p:cNvPr>
          <p:cNvSpPr/>
          <p:nvPr userDrawn="1"/>
        </p:nvSpPr>
        <p:spPr>
          <a:xfrm>
            <a:off x="7321000" y="4428162"/>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4E3AA81-7C90-BF3E-DEF4-9403E361191B}"/>
              </a:ext>
            </a:extLst>
          </p:cNvPr>
          <p:cNvSpPr/>
          <p:nvPr userDrawn="1"/>
        </p:nvSpPr>
        <p:spPr>
          <a:xfrm>
            <a:off x="7321000" y="462338"/>
            <a:ext cx="4432636" cy="2774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1716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DBAFC-90AA-8245-47A2-D85EE815E6F9}"/>
              </a:ext>
            </a:extLst>
          </p:cNvPr>
          <p:cNvSpPr/>
          <p:nvPr userDrawn="1"/>
        </p:nvSpPr>
        <p:spPr>
          <a:xfrm>
            <a:off x="7321000" y="1453792"/>
            <a:ext cx="4432636" cy="372491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1D0F64-C37B-48EC-7782-BB57E45443BA}"/>
              </a:ext>
            </a:extLst>
          </p:cNvPr>
          <p:cNvSpPr>
            <a:spLocks noGrp="1"/>
          </p:cNvSpPr>
          <p:nvPr>
            <p:ph type="title"/>
          </p:nvPr>
        </p:nvSpPr>
        <p:spPr>
          <a:xfrm>
            <a:off x="302741" y="1253460"/>
            <a:ext cx="5612027" cy="572166"/>
          </a:xfrm>
          <a:prstGeom prst="rect">
            <a:avLst/>
          </a:prstGeom>
        </p:spPr>
        <p:txBody>
          <a:bodyPr/>
          <a:lstStyle>
            <a:lvl1pPr>
              <a:defRPr sz="3200" b="1" i="0">
                <a:solidFill>
                  <a:schemeClr val="accent3"/>
                </a:solidFill>
                <a:latin typeface="Barlow ExtraBold"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5164B2-2C0E-5709-1353-35BC298A4E5E}"/>
              </a:ext>
            </a:extLst>
          </p:cNvPr>
          <p:cNvSpPr>
            <a:spLocks noGrp="1"/>
          </p:cNvSpPr>
          <p:nvPr>
            <p:ph idx="1"/>
          </p:nvPr>
        </p:nvSpPr>
        <p:spPr>
          <a:xfrm>
            <a:off x="302742" y="2064522"/>
            <a:ext cx="5612026" cy="4351338"/>
          </a:xfrm>
          <a:prstGeom prst="rect">
            <a:avLst/>
          </a:prstGeom>
        </p:spPr>
        <p:txBody>
          <a:bodyPr/>
          <a:lstStyle>
            <a:lvl1pPr marL="228600" indent="-228600">
              <a:buClr>
                <a:schemeClr val="accent3"/>
              </a:buClr>
              <a:buFont typeface="Wingdings" pitchFamily="2" charset="2"/>
              <a:buChar char="§"/>
              <a:defRPr sz="2400" b="0" i="0">
                <a:solidFill>
                  <a:schemeClr val="tx2"/>
                </a:solidFill>
                <a:latin typeface="Barlow" pitchFamily="2" charset="77"/>
              </a:defRPr>
            </a:lvl1pPr>
            <a:lvl2pPr marL="685800" indent="-228600">
              <a:buClr>
                <a:schemeClr val="accent3"/>
              </a:buClr>
              <a:buFont typeface="Wingdings" pitchFamily="2" charset="2"/>
              <a:buChar char="§"/>
              <a:defRPr sz="2000" b="0" i="0">
                <a:solidFill>
                  <a:schemeClr val="tx2"/>
                </a:solidFill>
                <a:latin typeface="Barlow" pitchFamily="2" charset="77"/>
              </a:defRPr>
            </a:lvl2pPr>
            <a:lvl3pPr marL="1143000" indent="-228600">
              <a:buClr>
                <a:schemeClr val="accent3"/>
              </a:buClr>
              <a:buFont typeface="Wingdings" pitchFamily="2" charset="2"/>
              <a:buChar char="§"/>
              <a:defRPr sz="1800" b="0" i="0">
                <a:solidFill>
                  <a:schemeClr val="tx2"/>
                </a:solidFill>
                <a:latin typeface="Barlow" pitchFamily="2" charset="77"/>
              </a:defRPr>
            </a:lvl3pPr>
            <a:lvl4pPr marL="1600200" indent="-228600">
              <a:buClr>
                <a:schemeClr val="accent3"/>
              </a:buClr>
              <a:buFont typeface="Wingdings" pitchFamily="2" charset="2"/>
              <a:buChar char="§"/>
              <a:defRPr b="0" i="0">
                <a:solidFill>
                  <a:schemeClr val="tx2"/>
                </a:solidFill>
                <a:latin typeface="Barlow" pitchFamily="2" charset="77"/>
              </a:defRPr>
            </a:lvl4pPr>
            <a:lvl5pPr marL="2057400" indent="-228600">
              <a:buClr>
                <a:schemeClr val="accent3"/>
              </a:buClr>
              <a:buFont typeface="Wingdings" pitchFamily="2" charset="2"/>
              <a:buChar char="§"/>
              <a:defRPr b="0" i="0">
                <a:solidFill>
                  <a:schemeClr val="tx2"/>
                </a:solidFill>
                <a:latin typeface="Barlow"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B5F268BC-EE1C-D982-4E60-B77119FE04AE}"/>
              </a:ext>
            </a:extLst>
          </p:cNvPr>
          <p:cNvSpPr>
            <a:spLocks noGrp="1"/>
          </p:cNvSpPr>
          <p:nvPr>
            <p:ph type="body" sz="quarter" idx="3" hasCustomPrompt="1"/>
          </p:nvPr>
        </p:nvSpPr>
        <p:spPr>
          <a:xfrm>
            <a:off x="7945233" y="2751392"/>
            <a:ext cx="3184170" cy="823912"/>
          </a:xfrm>
          <a:prstGeom prst="rect">
            <a:avLst/>
          </a:prstGeom>
        </p:spPr>
        <p:txBody>
          <a:bodyPr anchor="b"/>
          <a:lstStyle>
            <a:lvl1pPr marL="0" indent="0">
              <a:buNone/>
              <a:defRPr sz="2400" b="1" i="0">
                <a:solidFill>
                  <a:schemeClr val="bg1"/>
                </a:solidFill>
                <a:latin typeface="Barlow Extra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Space for a pull out quote or infographics</a:t>
            </a:r>
          </a:p>
        </p:txBody>
      </p:sp>
      <p:sp>
        <p:nvSpPr>
          <p:cNvPr id="4" name="Rectangle 3">
            <a:extLst>
              <a:ext uri="{FF2B5EF4-FFF2-40B4-BE49-F238E27FC236}">
                <a16:creationId xmlns:a16="http://schemas.microsoft.com/office/drawing/2014/main" id="{D571F63D-1F47-42D9-9C67-04F11F555A2C}"/>
              </a:ext>
            </a:extLst>
          </p:cNvPr>
          <p:cNvSpPr/>
          <p:nvPr userDrawn="1"/>
        </p:nvSpPr>
        <p:spPr>
          <a:xfrm>
            <a:off x="7321000" y="462338"/>
            <a:ext cx="4432636" cy="7551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B032E17-C63F-98F7-1A99-595E28047521}"/>
              </a:ext>
            </a:extLst>
          </p:cNvPr>
          <p:cNvSpPr/>
          <p:nvPr userDrawn="1"/>
        </p:nvSpPr>
        <p:spPr>
          <a:xfrm>
            <a:off x="7321000" y="5412445"/>
            <a:ext cx="4432636" cy="145379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8597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DBB9-D51A-1DD5-8534-F2692C829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9609A4-37E8-2B22-61A9-259B5C39E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85DC7F-632E-6EF5-13F7-3D647AB2B7F1}"/>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54399270-0A8B-10F1-90C2-E62B2A57FC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A36455-4151-BD5E-C28F-1FAF80AC4256}"/>
              </a:ext>
            </a:extLst>
          </p:cNvPr>
          <p:cNvSpPr>
            <a:spLocks noGrp="1"/>
          </p:cNvSpPr>
          <p:nvPr>
            <p:ph type="sldNum" sz="quarter" idx="12"/>
          </p:nvPr>
        </p:nvSpPr>
        <p:spPr/>
        <p:txBody>
          <a:bodyPr/>
          <a:lstStyle/>
          <a:p>
            <a:fld id="{BAEB476C-A7E2-4538-92AC-8CC248DEEA79}" type="slidenum">
              <a:rPr lang="en-GB" smtClean="0"/>
              <a:t>‹#›</a:t>
            </a:fld>
            <a:endParaRPr lang="en-GB" dirty="0"/>
          </a:p>
        </p:txBody>
      </p:sp>
    </p:spTree>
    <p:extLst>
      <p:ext uri="{BB962C8B-B14F-4D97-AF65-F5344CB8AC3E}">
        <p14:creationId xmlns:p14="http://schemas.microsoft.com/office/powerpoint/2010/main" val="3378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7A2C-B24C-77A0-36A2-5A9602020D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322235-66E5-B8A4-209B-BDC44A05E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72C2E3-9BF4-43BE-D546-2BB752D53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40CA70-52A0-6498-B1E6-1566E31EE860}"/>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6" name="Footer Placeholder 5">
            <a:extLst>
              <a:ext uri="{FF2B5EF4-FFF2-40B4-BE49-F238E27FC236}">
                <a16:creationId xmlns:a16="http://schemas.microsoft.com/office/drawing/2014/main" id="{ED5BABF1-F878-ECC9-E528-3731E580D34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15A241B-19FD-31A7-B5F4-1016EE49D7BA}"/>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73609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4C45-23AB-1EBC-BCC6-DF1715BB38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D21D9-D1C6-1FDF-70FE-C5490EF0C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3AA98-3E51-EFDD-EFE9-43DC4A4B49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A9D38A-9A7A-0460-C9F9-F1FE1CC13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40328-1460-EE20-78FA-C02A31108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0CD0D7-5FC2-AFD3-5CDB-9FF8FE7B247E}"/>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8" name="Footer Placeholder 7">
            <a:extLst>
              <a:ext uri="{FF2B5EF4-FFF2-40B4-BE49-F238E27FC236}">
                <a16:creationId xmlns:a16="http://schemas.microsoft.com/office/drawing/2014/main" id="{E6FDFC12-21A1-AE96-9010-4E5DEC54CEB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C9B3924-E215-C69B-47EC-23644279248A}"/>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326158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B8F3-4A95-36E1-BC88-9C5F1B4D1A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971E2D-C801-1D44-C577-70B4BA5C563A}"/>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4" name="Footer Placeholder 3">
            <a:extLst>
              <a:ext uri="{FF2B5EF4-FFF2-40B4-BE49-F238E27FC236}">
                <a16:creationId xmlns:a16="http://schemas.microsoft.com/office/drawing/2014/main" id="{30C8ED84-E0C2-BD9A-BC44-AC95D034256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3AC9830-73E6-FDE5-8A4B-43FC7959635C}"/>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165135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3A44E-0285-0325-B2C0-AF16569583CE}"/>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3" name="Footer Placeholder 2">
            <a:extLst>
              <a:ext uri="{FF2B5EF4-FFF2-40B4-BE49-F238E27FC236}">
                <a16:creationId xmlns:a16="http://schemas.microsoft.com/office/drawing/2014/main" id="{B922242C-DE9D-F4EF-FB25-EEDFB32A64F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0C3B363-0C7F-8882-6ADE-68E9E77E1C74}"/>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90217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71AB-6C87-46DF-0625-45F6C14E7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F5FC4B-0D3E-CC5C-65D9-97193166D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0CCBE8-7676-B70D-E7A6-1E9F149EB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9D641-58DE-EE85-5598-6774708F686F}"/>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6" name="Footer Placeholder 5">
            <a:extLst>
              <a:ext uri="{FF2B5EF4-FFF2-40B4-BE49-F238E27FC236}">
                <a16:creationId xmlns:a16="http://schemas.microsoft.com/office/drawing/2014/main" id="{0EB69A6A-E4C6-C04B-8664-77553178AF5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A66FDCE-D817-3CCD-56B7-276EBD683DB3}"/>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82300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AA1F-2B99-B767-6ADA-B992609B7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F8B1CE-795C-2FF5-871C-3F6DB84AB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75535A7-92F2-4975-8829-3081B8AD9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8BDB1-2DB3-FFF2-088C-BE0E44F067E2}"/>
              </a:ext>
            </a:extLst>
          </p:cNvPr>
          <p:cNvSpPr>
            <a:spLocks noGrp="1"/>
          </p:cNvSpPr>
          <p:nvPr>
            <p:ph type="dt" sz="half" idx="10"/>
          </p:nvPr>
        </p:nvSpPr>
        <p:spPr/>
        <p:txBody>
          <a:bodyPr/>
          <a:lstStyle/>
          <a:p>
            <a:fld id="{EA6EE4DD-B4AC-4223-B3A1-6ACEC41CEFC7}" type="datetimeFigureOut">
              <a:rPr lang="en-GB" smtClean="0"/>
              <a:t>08/03/2026</a:t>
            </a:fld>
            <a:endParaRPr lang="en-GB" dirty="0"/>
          </a:p>
        </p:txBody>
      </p:sp>
      <p:sp>
        <p:nvSpPr>
          <p:cNvPr id="6" name="Footer Placeholder 5">
            <a:extLst>
              <a:ext uri="{FF2B5EF4-FFF2-40B4-BE49-F238E27FC236}">
                <a16:creationId xmlns:a16="http://schemas.microsoft.com/office/drawing/2014/main" id="{24AEF70B-8318-091D-4FCA-7E3297D3201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011ACAA-F879-7612-6DD2-55E0A46C7919}"/>
              </a:ext>
            </a:extLst>
          </p:cNvPr>
          <p:cNvSpPr>
            <a:spLocks noGrp="1"/>
          </p:cNvSpPr>
          <p:nvPr>
            <p:ph type="sldNum" sz="quarter" idx="12"/>
          </p:nvPr>
        </p:nvSpPr>
        <p:spPr/>
        <p:txBody>
          <a:bodyPr/>
          <a:lstStyle/>
          <a:p>
            <a:fld id="{8EB3C05E-A4DD-43F0-AA24-9A4FAEC1666D}" type="slidenum">
              <a:rPr lang="en-GB" smtClean="0"/>
              <a:t>‹#›</a:t>
            </a:fld>
            <a:endParaRPr lang="en-GB" dirty="0"/>
          </a:p>
        </p:txBody>
      </p:sp>
    </p:spTree>
    <p:extLst>
      <p:ext uri="{BB962C8B-B14F-4D97-AF65-F5344CB8AC3E}">
        <p14:creationId xmlns:p14="http://schemas.microsoft.com/office/powerpoint/2010/main" val="220490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5.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2.sv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9DF374-F5F8-C592-5B44-2D3999150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8D8BFB-CAD2-ADBE-4EB0-CF01D5DB3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1FC2F7-C2F2-3861-CC31-C9DD953D0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6EE4DD-B4AC-4223-B3A1-6ACEC41CEFC7}" type="datetimeFigureOut">
              <a:rPr lang="en-GB" smtClean="0"/>
              <a:t>08/03/2026</a:t>
            </a:fld>
            <a:endParaRPr lang="en-GB" dirty="0"/>
          </a:p>
        </p:txBody>
      </p:sp>
      <p:sp>
        <p:nvSpPr>
          <p:cNvPr id="5" name="Footer Placeholder 4">
            <a:extLst>
              <a:ext uri="{FF2B5EF4-FFF2-40B4-BE49-F238E27FC236}">
                <a16:creationId xmlns:a16="http://schemas.microsoft.com/office/drawing/2014/main" id="{3767F3B8-D0A2-8936-AA40-AA0871EA5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313E83F-0783-C635-57D1-69D132A95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B3C05E-A4DD-43F0-AA24-9A4FAEC1666D}" type="slidenum">
              <a:rPr lang="en-GB" smtClean="0"/>
              <a:t>‹#›</a:t>
            </a:fld>
            <a:endParaRPr lang="en-GB" dirty="0"/>
          </a:p>
        </p:txBody>
      </p:sp>
    </p:spTree>
    <p:extLst>
      <p:ext uri="{BB962C8B-B14F-4D97-AF65-F5344CB8AC3E}">
        <p14:creationId xmlns:p14="http://schemas.microsoft.com/office/powerpoint/2010/main" val="67085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3A0F33D-F8FC-706D-42A4-A791134D93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3501" y="422915"/>
            <a:ext cx="1909931" cy="407034"/>
          </a:xfrm>
          <a:prstGeom prst="rect">
            <a:avLst/>
          </a:prstGeom>
        </p:spPr>
      </p:pic>
      <p:sp>
        <p:nvSpPr>
          <p:cNvPr id="18" name="Rectangle 17">
            <a:extLst>
              <a:ext uri="{FF2B5EF4-FFF2-40B4-BE49-F238E27FC236}">
                <a16:creationId xmlns:a16="http://schemas.microsoft.com/office/drawing/2014/main" id="{59541F6F-84B7-1842-58FF-73CCB8B05DCC}"/>
              </a:ext>
            </a:extLst>
          </p:cNvPr>
          <p:cNvSpPr/>
          <p:nvPr userDrawn="1"/>
        </p:nvSpPr>
        <p:spPr>
          <a:xfrm>
            <a:off x="4108472" y="1349115"/>
            <a:ext cx="5221225" cy="510168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80BCF85-D598-85B5-4909-AE8637A2F9C6}"/>
              </a:ext>
            </a:extLst>
          </p:cNvPr>
          <p:cNvSpPr/>
          <p:nvPr userDrawn="1"/>
        </p:nvSpPr>
        <p:spPr>
          <a:xfrm>
            <a:off x="1356805" y="1349115"/>
            <a:ext cx="2401825" cy="51016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E9CA321-D997-EADA-FA3A-5299616F1694}"/>
              </a:ext>
            </a:extLst>
          </p:cNvPr>
          <p:cNvSpPr/>
          <p:nvPr userDrawn="1"/>
        </p:nvSpPr>
        <p:spPr>
          <a:xfrm>
            <a:off x="-14748" y="1349115"/>
            <a:ext cx="1058333" cy="51016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015377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5400" b="1" i="0" kern="1200">
          <a:solidFill>
            <a:schemeClr val="bg1"/>
          </a:solidFill>
          <a:latin typeface="Barlow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38150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68956-8798-A17B-C288-600D179E4802}"/>
              </a:ext>
            </a:extLst>
          </p:cNvPr>
          <p:cNvSpPr>
            <a:spLocks noGrp="1"/>
          </p:cNvSpPr>
          <p:nvPr>
            <p:ph type="title"/>
          </p:nvPr>
        </p:nvSpPr>
        <p:spPr>
          <a:xfrm>
            <a:off x="498764" y="365125"/>
            <a:ext cx="11139054"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D8469-F9DE-A898-2D77-08A6930F4FEA}"/>
              </a:ext>
            </a:extLst>
          </p:cNvPr>
          <p:cNvSpPr>
            <a:spLocks noGrp="1"/>
          </p:cNvSpPr>
          <p:nvPr>
            <p:ph type="body" idx="1"/>
          </p:nvPr>
        </p:nvSpPr>
        <p:spPr>
          <a:xfrm>
            <a:off x="498764" y="1825625"/>
            <a:ext cx="1113905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22071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kern="1200">
          <a:solidFill>
            <a:schemeClr val="accent2"/>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8C9FD71-27DE-CF5A-AF71-643719F5CB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03501" y="422915"/>
            <a:ext cx="1909931" cy="407034"/>
          </a:xfrm>
          <a:prstGeom prst="rect">
            <a:avLst/>
          </a:prstGeom>
        </p:spPr>
      </p:pic>
    </p:spTree>
    <p:extLst>
      <p:ext uri="{BB962C8B-B14F-4D97-AF65-F5344CB8AC3E}">
        <p14:creationId xmlns:p14="http://schemas.microsoft.com/office/powerpoint/2010/main" val="42430287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68956-8798-A17B-C288-600D179E4802}"/>
              </a:ext>
            </a:extLst>
          </p:cNvPr>
          <p:cNvSpPr>
            <a:spLocks noGrp="1"/>
          </p:cNvSpPr>
          <p:nvPr>
            <p:ph type="title"/>
          </p:nvPr>
        </p:nvSpPr>
        <p:spPr>
          <a:xfrm>
            <a:off x="498764" y="365125"/>
            <a:ext cx="11139054"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D8469-F9DE-A898-2D77-08A6930F4FEA}"/>
              </a:ext>
            </a:extLst>
          </p:cNvPr>
          <p:cNvSpPr>
            <a:spLocks noGrp="1"/>
          </p:cNvSpPr>
          <p:nvPr>
            <p:ph type="body" idx="1"/>
          </p:nvPr>
        </p:nvSpPr>
        <p:spPr>
          <a:xfrm>
            <a:off x="498764" y="1825625"/>
            <a:ext cx="1113905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348669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defTabSz="914400" rtl="0" eaLnBrk="1" latinLnBrk="0" hangingPunct="1">
        <a:lnSpc>
          <a:spcPct val="90000"/>
        </a:lnSpc>
        <a:spcBef>
          <a:spcPct val="0"/>
        </a:spcBef>
        <a:buNone/>
        <a:defRPr sz="4400" b="1" kern="1200">
          <a:solidFill>
            <a:schemeClr val="accent3"/>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8C9FD71-27DE-CF5A-AF71-643719F5CB9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3501" y="422915"/>
            <a:ext cx="1909931" cy="407034"/>
          </a:xfrm>
          <a:prstGeom prst="rect">
            <a:avLst/>
          </a:prstGeom>
        </p:spPr>
      </p:pic>
    </p:spTree>
    <p:extLst>
      <p:ext uri="{BB962C8B-B14F-4D97-AF65-F5344CB8AC3E}">
        <p14:creationId xmlns:p14="http://schemas.microsoft.com/office/powerpoint/2010/main" val="210551200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business.board@essex.gov.uk"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8819-5E9C-DE56-25C5-B0DCD5AAEE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DBCF0D-9F79-5F5B-6A19-E3949B730EDA}"/>
              </a:ext>
            </a:extLst>
          </p:cNvPr>
          <p:cNvSpPr/>
          <p:nvPr/>
        </p:nvSpPr>
        <p:spPr>
          <a:xfrm>
            <a:off x="-108612" y="-31207"/>
            <a:ext cx="12300613" cy="6896691"/>
          </a:xfrm>
          <a:prstGeom prst="rect">
            <a:avLst/>
          </a:prstGeom>
          <a:solidFill>
            <a:srgbClr val="5D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5" name="Picture 4" descr="A black background with white text&#10;&#10;AI-generated content may be incorrect.">
            <a:extLst>
              <a:ext uri="{FF2B5EF4-FFF2-40B4-BE49-F238E27FC236}">
                <a16:creationId xmlns:a16="http://schemas.microsoft.com/office/drawing/2014/main" id="{1487BF56-4510-88D8-364A-7606F68E1A62}"/>
              </a:ext>
            </a:extLst>
          </p:cNvPr>
          <p:cNvPicPr>
            <a:picLocks noChangeAspect="1"/>
          </p:cNvPicPr>
          <p:nvPr/>
        </p:nvPicPr>
        <p:blipFill>
          <a:blip r:embed="rId3">
            <a:extLst>
              <a:ext uri="{28A0092B-C50C-407E-A947-70E740481C1C}">
                <a14:useLocalDpi xmlns:a14="http://schemas.microsoft.com/office/drawing/2010/main" val="0"/>
              </a:ext>
            </a:extLst>
          </a:blip>
          <a:srcRect l="2578" r="64202"/>
          <a:stretch/>
        </p:blipFill>
        <p:spPr>
          <a:xfrm>
            <a:off x="-108612" y="-31207"/>
            <a:ext cx="4317379" cy="6896691"/>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223E0280-0605-0E7D-D667-E7BD9AEC0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375181"/>
            <a:ext cx="2191240" cy="1162818"/>
          </a:xfrm>
          <a:prstGeom prst="rect">
            <a:avLst/>
          </a:prstGeom>
        </p:spPr>
      </p:pic>
      <p:sp>
        <p:nvSpPr>
          <p:cNvPr id="4" name="TextBox 3">
            <a:extLst>
              <a:ext uri="{FF2B5EF4-FFF2-40B4-BE49-F238E27FC236}">
                <a16:creationId xmlns:a16="http://schemas.microsoft.com/office/drawing/2014/main" id="{9F53390C-B6B3-AC39-FE98-8E79E54CB57F}"/>
              </a:ext>
            </a:extLst>
          </p:cNvPr>
          <p:cNvSpPr txBox="1"/>
          <p:nvPr/>
        </p:nvSpPr>
        <p:spPr>
          <a:xfrm>
            <a:off x="4909835" y="2433517"/>
            <a:ext cx="6146800" cy="1077218"/>
          </a:xfrm>
          <a:prstGeom prst="rect">
            <a:avLst/>
          </a:prstGeom>
          <a:noFill/>
        </p:spPr>
        <p:txBody>
          <a:bodyPr wrap="square">
            <a:spAutoFit/>
          </a:bodyPr>
          <a:lstStyle/>
          <a:p>
            <a:r>
              <a:rPr lang="en-GB" sz="3200" b="1" dirty="0">
                <a:solidFill>
                  <a:schemeClr val="bg1"/>
                </a:solidFill>
              </a:rPr>
              <a:t>Greater Essex Business Board:</a:t>
            </a:r>
            <a:br>
              <a:rPr lang="en-GB" sz="3200" b="1" dirty="0">
                <a:solidFill>
                  <a:schemeClr val="bg1"/>
                </a:solidFill>
              </a:rPr>
            </a:br>
            <a:r>
              <a:rPr lang="en-GB" sz="3200" b="1" dirty="0">
                <a:solidFill>
                  <a:schemeClr val="bg1"/>
                </a:solidFill>
              </a:rPr>
              <a:t>Member specification</a:t>
            </a:r>
          </a:p>
        </p:txBody>
      </p:sp>
      <p:sp>
        <p:nvSpPr>
          <p:cNvPr id="6" name="Subtitle 3">
            <a:extLst>
              <a:ext uri="{FF2B5EF4-FFF2-40B4-BE49-F238E27FC236}">
                <a16:creationId xmlns:a16="http://schemas.microsoft.com/office/drawing/2014/main" id="{7AAA95DE-C41F-966C-F77D-A657CBC7AED3}"/>
              </a:ext>
            </a:extLst>
          </p:cNvPr>
          <p:cNvSpPr txBox="1">
            <a:spLocks/>
          </p:cNvSpPr>
          <p:nvPr/>
        </p:nvSpPr>
        <p:spPr>
          <a:xfrm>
            <a:off x="4909835" y="4171047"/>
            <a:ext cx="5421850" cy="108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solidFill>
                  <a:schemeClr val="bg1"/>
                </a:solidFill>
              </a:rPr>
              <a:t>By business, for business, with business</a:t>
            </a:r>
          </a:p>
        </p:txBody>
      </p:sp>
      <p:sp>
        <p:nvSpPr>
          <p:cNvPr id="8" name="Date Placeholder 6">
            <a:extLst>
              <a:ext uri="{FF2B5EF4-FFF2-40B4-BE49-F238E27FC236}">
                <a16:creationId xmlns:a16="http://schemas.microsoft.com/office/drawing/2014/main" id="{5FA86135-5585-60C9-F719-3D8F712922E3}"/>
              </a:ext>
            </a:extLst>
          </p:cNvPr>
          <p:cNvSpPr>
            <a:spLocks noGrp="1"/>
          </p:cNvSpPr>
          <p:nvPr>
            <p:ph type="dt" sz="half" idx="10"/>
          </p:nvPr>
        </p:nvSpPr>
        <p:spPr>
          <a:xfrm>
            <a:off x="4909835" y="5425921"/>
            <a:ext cx="2743200" cy="365125"/>
          </a:xfrm>
        </p:spPr>
        <p:txBody>
          <a:bodyPr/>
          <a:lstStyle/>
          <a:p>
            <a:r>
              <a:rPr lang="en-GB" sz="2000" dirty="0">
                <a:solidFill>
                  <a:schemeClr val="bg1"/>
                </a:solidFill>
              </a:rPr>
              <a:t>March 2026</a:t>
            </a:r>
          </a:p>
        </p:txBody>
      </p:sp>
    </p:spTree>
    <p:extLst>
      <p:ext uri="{BB962C8B-B14F-4D97-AF65-F5344CB8AC3E}">
        <p14:creationId xmlns:p14="http://schemas.microsoft.com/office/powerpoint/2010/main" val="109705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53960-340D-F410-6F87-A29D06EF0EF5}"/>
              </a:ext>
            </a:extLst>
          </p:cNvPr>
          <p:cNvSpPr/>
          <p:nvPr/>
        </p:nvSpPr>
        <p:spPr>
          <a:xfrm>
            <a:off x="-108612" y="-31207"/>
            <a:ext cx="12300613" cy="6896691"/>
          </a:xfrm>
          <a:prstGeom prst="rect">
            <a:avLst/>
          </a:prstGeom>
          <a:solidFill>
            <a:srgbClr val="5D5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 name="TextBox 3">
            <a:extLst>
              <a:ext uri="{FF2B5EF4-FFF2-40B4-BE49-F238E27FC236}">
                <a16:creationId xmlns:a16="http://schemas.microsoft.com/office/drawing/2014/main" id="{A8AF072A-10CA-933B-FD9F-E6CA33A717B8}"/>
              </a:ext>
            </a:extLst>
          </p:cNvPr>
          <p:cNvSpPr txBox="1"/>
          <p:nvPr/>
        </p:nvSpPr>
        <p:spPr>
          <a:xfrm>
            <a:off x="803275" y="3686116"/>
            <a:ext cx="5384498" cy="2677656"/>
          </a:xfrm>
          <a:prstGeom prst="rect">
            <a:avLst/>
          </a:prstGeom>
          <a:noFill/>
        </p:spPr>
        <p:txBody>
          <a:bodyPr wrap="square" rtlCol="0">
            <a:spAutoFit/>
          </a:bodyPr>
          <a:lstStyle/>
          <a:p>
            <a:r>
              <a:rPr lang="en-GB" sz="2400" b="1" dirty="0">
                <a:solidFill>
                  <a:schemeClr val="bg1"/>
                </a:solidFill>
              </a:rPr>
              <a:t>Scan to view the </a:t>
            </a:r>
          </a:p>
          <a:p>
            <a:r>
              <a:rPr lang="en-GB" sz="2400" b="1" dirty="0">
                <a:solidFill>
                  <a:schemeClr val="bg1"/>
                </a:solidFill>
              </a:rPr>
              <a:t>Manifesto</a:t>
            </a:r>
          </a:p>
          <a:p>
            <a:endParaRPr lang="en-GB" sz="2400" b="1" dirty="0">
              <a:solidFill>
                <a:schemeClr val="bg1"/>
              </a:solidFill>
            </a:endParaRPr>
          </a:p>
          <a:p>
            <a:endParaRPr lang="en-GB" sz="2400" b="1" dirty="0">
              <a:solidFill>
                <a:schemeClr val="bg1"/>
              </a:solidFill>
            </a:endParaRPr>
          </a:p>
          <a:p>
            <a:br>
              <a:rPr lang="en-GB" sz="2400" b="1" dirty="0">
                <a:solidFill>
                  <a:schemeClr val="bg1"/>
                </a:solidFill>
              </a:rPr>
            </a:br>
            <a:r>
              <a:rPr lang="en-GB" sz="2400" b="1" dirty="0">
                <a:solidFill>
                  <a:schemeClr val="bg1"/>
                </a:solidFill>
              </a:rPr>
              <a:t>Follow GEBB on LinkedIn </a:t>
            </a:r>
            <a:br>
              <a:rPr lang="en-GB" sz="2400" b="1" dirty="0">
                <a:solidFill>
                  <a:schemeClr val="bg1"/>
                </a:solidFill>
              </a:rPr>
            </a:br>
            <a:r>
              <a:rPr lang="en-GB" sz="2400" b="1" dirty="0">
                <a:solidFill>
                  <a:schemeClr val="bg1"/>
                </a:solidFill>
              </a:rPr>
              <a:t>Email business.board@essex.gov.uk</a:t>
            </a:r>
            <a:endParaRPr lang="en-GB" sz="2400" dirty="0"/>
          </a:p>
        </p:txBody>
      </p:sp>
      <p:pic>
        <p:nvPicPr>
          <p:cNvPr id="11" name="Picture 10" descr="A black and white sign with white text&#10;&#10;AI-generated content may be incorrect.">
            <a:extLst>
              <a:ext uri="{FF2B5EF4-FFF2-40B4-BE49-F238E27FC236}">
                <a16:creationId xmlns:a16="http://schemas.microsoft.com/office/drawing/2014/main" id="{C2A2F885-88F0-4F0E-4810-A798C8758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765175"/>
            <a:ext cx="7046085" cy="2025650"/>
          </a:xfrm>
          <a:prstGeom prst="rect">
            <a:avLst/>
          </a:prstGeom>
        </p:spPr>
      </p:pic>
      <p:pic>
        <p:nvPicPr>
          <p:cNvPr id="5" name="Picture 4">
            <a:extLst>
              <a:ext uri="{FF2B5EF4-FFF2-40B4-BE49-F238E27FC236}">
                <a16:creationId xmlns:a16="http://schemas.microsoft.com/office/drawing/2014/main" id="{8B8F4AB8-F4EE-3F90-28DC-B3F6E232546C}"/>
              </a:ext>
            </a:extLst>
          </p:cNvPr>
          <p:cNvPicPr>
            <a:picLocks noChangeAspect="1"/>
          </p:cNvPicPr>
          <p:nvPr/>
        </p:nvPicPr>
        <p:blipFill>
          <a:blip r:embed="rId4"/>
          <a:stretch>
            <a:fillRect/>
          </a:stretch>
        </p:blipFill>
        <p:spPr>
          <a:xfrm>
            <a:off x="8607543" y="2100675"/>
            <a:ext cx="3184934" cy="4443845"/>
          </a:xfrm>
          <a:prstGeom prst="rect">
            <a:avLst/>
          </a:prstGeom>
        </p:spPr>
      </p:pic>
      <p:sp>
        <p:nvSpPr>
          <p:cNvPr id="3" name="Rectangle 1">
            <a:extLst>
              <a:ext uri="{FF2B5EF4-FFF2-40B4-BE49-F238E27FC236}">
                <a16:creationId xmlns:a16="http://schemas.microsoft.com/office/drawing/2014/main" id="{49F6F633-7548-9CDD-C169-7337CD9102A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2">
            <a:extLst>
              <a:ext uri="{FF2B5EF4-FFF2-40B4-BE49-F238E27FC236}">
                <a16:creationId xmlns:a16="http://schemas.microsoft.com/office/drawing/2014/main" id="{562D25C4-BB74-D6A1-3575-FF379B09DB3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866DDC83-0B1F-67C5-90E5-CBFD40126A62}"/>
              </a:ext>
            </a:extLst>
          </p:cNvPr>
          <p:cNvPicPr>
            <a:picLocks noChangeAspect="1"/>
          </p:cNvPicPr>
          <p:nvPr/>
        </p:nvPicPr>
        <p:blipFill>
          <a:blip r:embed="rId5"/>
          <a:stretch>
            <a:fillRect/>
          </a:stretch>
        </p:blipFill>
        <p:spPr>
          <a:xfrm>
            <a:off x="4213258" y="3305556"/>
            <a:ext cx="1882742" cy="1885697"/>
          </a:xfrm>
          <a:prstGeom prst="rect">
            <a:avLst/>
          </a:prstGeom>
        </p:spPr>
      </p:pic>
    </p:spTree>
    <p:extLst>
      <p:ext uri="{BB962C8B-B14F-4D97-AF65-F5344CB8AC3E}">
        <p14:creationId xmlns:p14="http://schemas.microsoft.com/office/powerpoint/2010/main" val="104393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CC7C-0B99-8640-DD5B-E80FACCE3D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599A8E-6AEF-14D3-2EB0-605B9B1F9AAD}"/>
              </a:ext>
            </a:extLst>
          </p:cNvPr>
          <p:cNvSpPr>
            <a:spLocks noGrp="1"/>
          </p:cNvSpPr>
          <p:nvPr>
            <p:ph type="sldNum" sz="quarter" idx="12"/>
          </p:nvPr>
        </p:nvSpPr>
        <p:spPr/>
        <p:txBody>
          <a:bodyPr/>
          <a:lstStyle/>
          <a:p>
            <a:fld id="{8EB3C05E-A4DD-43F0-AA24-9A4FAEC1666D}" type="slidenum">
              <a:rPr lang="en-GB" smtClean="0"/>
              <a:t>2</a:t>
            </a:fld>
            <a:endParaRPr lang="en-GB" dirty="0"/>
          </a:p>
        </p:txBody>
      </p:sp>
      <p:sp>
        <p:nvSpPr>
          <p:cNvPr id="6" name="Rectangle 5">
            <a:extLst>
              <a:ext uri="{FF2B5EF4-FFF2-40B4-BE49-F238E27FC236}">
                <a16:creationId xmlns:a16="http://schemas.microsoft.com/office/drawing/2014/main" id="{6E5DB603-1F66-72E8-2D7C-110F1B58E9BE}"/>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A15859E-4E0D-0393-3BD7-B9831D0DF9E9}"/>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Welcome</a:t>
            </a:r>
          </a:p>
        </p:txBody>
      </p:sp>
      <p:pic>
        <p:nvPicPr>
          <p:cNvPr id="8" name="Picture 7" descr="A black background with white text&#10;&#10;AI-generated content may be incorrect.">
            <a:extLst>
              <a:ext uri="{FF2B5EF4-FFF2-40B4-BE49-F238E27FC236}">
                <a16:creationId xmlns:a16="http://schemas.microsoft.com/office/drawing/2014/main" id="{D1E6A949-A503-9E82-3F25-008D2219B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12" name="Content Placeholder 4">
            <a:extLst>
              <a:ext uri="{FF2B5EF4-FFF2-40B4-BE49-F238E27FC236}">
                <a16:creationId xmlns:a16="http://schemas.microsoft.com/office/drawing/2014/main" id="{A542ABAE-1C1B-C531-807E-C72A75A5FAF5}"/>
              </a:ext>
            </a:extLst>
          </p:cNvPr>
          <p:cNvSpPr txBox="1">
            <a:spLocks/>
          </p:cNvSpPr>
          <p:nvPr/>
        </p:nvSpPr>
        <p:spPr>
          <a:xfrm>
            <a:off x="561496" y="1675921"/>
            <a:ext cx="10470212" cy="3145219"/>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t>Thank you for your interest in the </a:t>
            </a:r>
            <a:r>
              <a:rPr lang="en-GB" sz="2000" b="1" dirty="0"/>
              <a:t>Greater Essex Business Board (GEBB) </a:t>
            </a:r>
            <a:r>
              <a:rPr lang="en-GB" sz="2000" dirty="0"/>
              <a:t>– the strategic advisory board of business influencers brought together to advise, advocate, and lobby in the interests of Greater Essex.</a:t>
            </a:r>
          </a:p>
          <a:p>
            <a:pPr lvl="1"/>
            <a:r>
              <a:rPr lang="en-GB" sz="2000" dirty="0"/>
              <a:t>This document provides background information on the GEBB, including:</a:t>
            </a:r>
          </a:p>
          <a:p>
            <a:pPr marL="717550" lvl="1" indent="-352425">
              <a:buAutoNum type="arabicPeriod"/>
            </a:pPr>
            <a:r>
              <a:rPr lang="en-GB" sz="2000" dirty="0"/>
              <a:t>The role and purpose of the GEBB;</a:t>
            </a:r>
          </a:p>
          <a:p>
            <a:pPr marL="717550" lvl="1" indent="-352425">
              <a:buAutoNum type="arabicPeriod"/>
            </a:pPr>
            <a:r>
              <a:rPr lang="en-GB" sz="2000" dirty="0"/>
              <a:t>The GEBB’s priorities;</a:t>
            </a:r>
          </a:p>
          <a:p>
            <a:pPr marL="717550" lvl="1" indent="-352425">
              <a:buAutoNum type="arabicPeriod"/>
            </a:pPr>
            <a:r>
              <a:rPr lang="en-GB" sz="2000" dirty="0"/>
              <a:t>How the Board operates; and</a:t>
            </a:r>
          </a:p>
          <a:p>
            <a:pPr marL="717550" lvl="1" indent="-352425">
              <a:buAutoNum type="arabicPeriod"/>
            </a:pPr>
            <a:r>
              <a:rPr lang="en-GB" sz="2000" dirty="0"/>
              <a:t>How to find out more.</a:t>
            </a:r>
          </a:p>
          <a:p>
            <a:pPr marL="342900" lvl="1" indent="-342900">
              <a:buAutoNum type="arabicPeriod"/>
            </a:pPr>
            <a:endParaRPr lang="en-GB" sz="1400" dirty="0"/>
          </a:p>
          <a:p>
            <a:pPr lvl="1"/>
            <a:endParaRPr lang="en-GB" dirty="0"/>
          </a:p>
          <a:p>
            <a:pPr lvl="1"/>
            <a:endParaRPr lang="en-GB" dirty="0"/>
          </a:p>
        </p:txBody>
      </p:sp>
    </p:spTree>
    <p:extLst>
      <p:ext uri="{BB962C8B-B14F-4D97-AF65-F5344CB8AC3E}">
        <p14:creationId xmlns:p14="http://schemas.microsoft.com/office/powerpoint/2010/main" val="428647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B35BC-4002-9A91-B351-DDA7E699753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08280-7093-0F50-5A73-819A33001017}"/>
              </a:ext>
            </a:extLst>
          </p:cNvPr>
          <p:cNvSpPr>
            <a:spLocks noGrp="1"/>
          </p:cNvSpPr>
          <p:nvPr>
            <p:ph type="sldNum" sz="quarter" idx="12"/>
          </p:nvPr>
        </p:nvSpPr>
        <p:spPr/>
        <p:txBody>
          <a:bodyPr/>
          <a:lstStyle/>
          <a:p>
            <a:fld id="{8EB3C05E-A4DD-43F0-AA24-9A4FAEC1666D}" type="slidenum">
              <a:rPr lang="en-GB" smtClean="0"/>
              <a:t>3</a:t>
            </a:fld>
            <a:endParaRPr lang="en-GB" dirty="0"/>
          </a:p>
        </p:txBody>
      </p:sp>
      <p:sp>
        <p:nvSpPr>
          <p:cNvPr id="6" name="Rectangle 5">
            <a:extLst>
              <a:ext uri="{FF2B5EF4-FFF2-40B4-BE49-F238E27FC236}">
                <a16:creationId xmlns:a16="http://schemas.microsoft.com/office/drawing/2014/main" id="{9B2F8470-7A53-D5F5-A7D8-4DB55C3153F4}"/>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FB38F8-A3A0-31AD-8D1B-466D1128402A}"/>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rPr>
              <a:t>The role and purpose of the GEBB</a:t>
            </a:r>
          </a:p>
        </p:txBody>
      </p:sp>
      <p:pic>
        <p:nvPicPr>
          <p:cNvPr id="8" name="Picture 7" descr="A black background with white text&#10;&#10;AI-generated content may be incorrect.">
            <a:extLst>
              <a:ext uri="{FF2B5EF4-FFF2-40B4-BE49-F238E27FC236}">
                <a16:creationId xmlns:a16="http://schemas.microsoft.com/office/drawing/2014/main" id="{ABE775EF-21B7-B74A-A755-BA6373F97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TextBox 1">
            <a:extLst>
              <a:ext uri="{FF2B5EF4-FFF2-40B4-BE49-F238E27FC236}">
                <a16:creationId xmlns:a16="http://schemas.microsoft.com/office/drawing/2014/main" id="{180D8E39-AE3E-ED79-A387-0AF5D0FC00B1}"/>
              </a:ext>
            </a:extLst>
          </p:cNvPr>
          <p:cNvSpPr txBox="1"/>
          <p:nvPr/>
        </p:nvSpPr>
        <p:spPr>
          <a:xfrm>
            <a:off x="568298" y="1684463"/>
            <a:ext cx="11295108" cy="1077218"/>
          </a:xfrm>
          <a:prstGeom prst="rect">
            <a:avLst/>
          </a:prstGeom>
          <a:noFill/>
        </p:spPr>
        <p:txBody>
          <a:bodyPr wrap="square">
            <a:spAutoFit/>
          </a:bodyPr>
          <a:lstStyle/>
          <a:p>
            <a:r>
              <a:rPr lang="en-GB" sz="1600" dirty="0"/>
              <a:t>The GEBB is a strategic advisory board of business influencers – advising, advocating, and lobbying in the interests of Greater Essex.  It brings together 19 influential and inspiring businesses, reflecting key sectors of the economy and geographical areas of Greater Essex.  Board members work closely with officers from local authorities as well as existing regional and local networks, groups and forums to: </a:t>
            </a:r>
          </a:p>
        </p:txBody>
      </p:sp>
      <p:sp>
        <p:nvSpPr>
          <p:cNvPr id="4" name="TextBox 3">
            <a:extLst>
              <a:ext uri="{FF2B5EF4-FFF2-40B4-BE49-F238E27FC236}">
                <a16:creationId xmlns:a16="http://schemas.microsoft.com/office/drawing/2014/main" id="{EF503D50-9F8C-4C92-0A7B-B94F8CFE739B}"/>
              </a:ext>
            </a:extLst>
          </p:cNvPr>
          <p:cNvSpPr txBox="1"/>
          <p:nvPr/>
        </p:nvSpPr>
        <p:spPr>
          <a:xfrm>
            <a:off x="862757" y="2920354"/>
            <a:ext cx="3070746"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Influence decisions</a:t>
            </a:r>
            <a:endParaRPr lang="en-GB" b="1" dirty="0">
              <a:solidFill>
                <a:schemeClr val="bg1"/>
              </a:solidFill>
            </a:endParaRPr>
          </a:p>
        </p:txBody>
      </p:sp>
      <p:sp>
        <p:nvSpPr>
          <p:cNvPr id="5" name="Content Placeholder 2">
            <a:extLst>
              <a:ext uri="{FF2B5EF4-FFF2-40B4-BE49-F238E27FC236}">
                <a16:creationId xmlns:a16="http://schemas.microsoft.com/office/drawing/2014/main" id="{09474B40-39F9-BC2B-9288-5B1585AF7D1A}"/>
              </a:ext>
            </a:extLst>
          </p:cNvPr>
          <p:cNvSpPr txBox="1">
            <a:spLocks/>
          </p:cNvSpPr>
          <p:nvPr/>
        </p:nvSpPr>
        <p:spPr>
          <a:xfrm>
            <a:off x="693472" y="3394345"/>
            <a:ext cx="3409315" cy="3277228"/>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Aft>
                <a:spcPts val="0"/>
              </a:spcAft>
            </a:pPr>
            <a:r>
              <a:rPr lang="en-GB" sz="1400" dirty="0"/>
              <a:t>GEBB exists to </a:t>
            </a:r>
            <a:r>
              <a:rPr lang="en-GB" sz="1400" b="1" dirty="0"/>
              <a:t>influence</a:t>
            </a:r>
            <a:r>
              <a:rPr lang="en-GB" sz="1400" dirty="0"/>
              <a:t> economic growth policies at both the local and national level. </a:t>
            </a:r>
          </a:p>
          <a:p>
            <a:pPr lvl="1" algn="ctr">
              <a:spcAft>
                <a:spcPts val="0"/>
              </a:spcAft>
            </a:pPr>
            <a:endParaRPr lang="en-GB" sz="1400" dirty="0"/>
          </a:p>
          <a:p>
            <a:pPr lvl="1" algn="ctr">
              <a:spcAft>
                <a:spcPts val="0"/>
              </a:spcAft>
            </a:pPr>
            <a:r>
              <a:rPr lang="en-GB" sz="1400" dirty="0"/>
              <a:t>GEBB provides </a:t>
            </a:r>
            <a:r>
              <a:rPr lang="en-GB" sz="1400" b="1" dirty="0"/>
              <a:t>strategic advice </a:t>
            </a:r>
            <a:r>
              <a:rPr lang="en-GB" sz="1400" dirty="0"/>
              <a:t>to political decision-makers.  It has the </a:t>
            </a:r>
            <a:r>
              <a:rPr lang="en-GB" sz="1400" b="1" dirty="0"/>
              <a:t>freedom and autonomy</a:t>
            </a:r>
            <a:r>
              <a:rPr lang="en-GB" sz="1400" dirty="0"/>
              <a:t> to set its own agenda, using evidence to develop, its own positions on key issues.</a:t>
            </a:r>
          </a:p>
          <a:p>
            <a:pPr lvl="1" algn="ctr">
              <a:spcAft>
                <a:spcPts val="0"/>
              </a:spcAft>
            </a:pPr>
            <a:endParaRPr lang="en-GB" sz="1400" dirty="0"/>
          </a:p>
          <a:p>
            <a:pPr lvl="1" algn="ctr">
              <a:spcAft>
                <a:spcPts val="0"/>
              </a:spcAft>
            </a:pPr>
            <a:r>
              <a:rPr lang="en-GB" sz="1400" dirty="0"/>
              <a:t>Its advice will help in setting </a:t>
            </a:r>
            <a:r>
              <a:rPr lang="en-GB" sz="1400" b="1" dirty="0"/>
              <a:t>the strategic direction </a:t>
            </a:r>
            <a:r>
              <a:rPr lang="en-GB" sz="1400" dirty="0"/>
              <a:t>for local economic policy, including producing and updating an Economic Strategy for Greater Essex.</a:t>
            </a:r>
          </a:p>
        </p:txBody>
      </p:sp>
      <p:sp>
        <p:nvSpPr>
          <p:cNvPr id="9" name="TextBox 8">
            <a:extLst>
              <a:ext uri="{FF2B5EF4-FFF2-40B4-BE49-F238E27FC236}">
                <a16:creationId xmlns:a16="http://schemas.microsoft.com/office/drawing/2014/main" id="{48389EAC-EE6E-BD96-7DE2-59F21D32A9F9}"/>
              </a:ext>
            </a:extLst>
          </p:cNvPr>
          <p:cNvSpPr txBox="1"/>
          <p:nvPr/>
        </p:nvSpPr>
        <p:spPr>
          <a:xfrm>
            <a:off x="4710719" y="2920354"/>
            <a:ext cx="2709107"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Advocate for business</a:t>
            </a:r>
            <a:endParaRPr lang="en-GB" b="1" dirty="0">
              <a:solidFill>
                <a:schemeClr val="bg1"/>
              </a:solidFill>
            </a:endParaRPr>
          </a:p>
        </p:txBody>
      </p:sp>
      <p:sp>
        <p:nvSpPr>
          <p:cNvPr id="10" name="TextBox 9">
            <a:extLst>
              <a:ext uri="{FF2B5EF4-FFF2-40B4-BE49-F238E27FC236}">
                <a16:creationId xmlns:a16="http://schemas.microsoft.com/office/drawing/2014/main" id="{BBA8EDF8-27BD-D856-B4C9-C1C8CDCDC194}"/>
              </a:ext>
            </a:extLst>
          </p:cNvPr>
          <p:cNvSpPr txBox="1"/>
          <p:nvPr/>
        </p:nvSpPr>
        <p:spPr>
          <a:xfrm>
            <a:off x="4360614" y="3394345"/>
            <a:ext cx="3409315" cy="3323987"/>
          </a:xfrm>
          <a:prstGeom prst="rect">
            <a:avLst/>
          </a:prstGeom>
          <a:noFill/>
        </p:spPr>
        <p:txBody>
          <a:bodyPr wrap="square">
            <a:spAutoFit/>
          </a:bodyPr>
          <a:lstStyle/>
          <a:p>
            <a:pPr marL="0" lvl="1" algn="ctr"/>
            <a:r>
              <a:rPr lang="en-GB" sz="1400" dirty="0"/>
              <a:t>GEBB provides the authoritative and authentic </a:t>
            </a:r>
            <a:r>
              <a:rPr lang="en-GB" sz="1400" b="1" dirty="0"/>
              <a:t>voice of business </a:t>
            </a:r>
            <a:r>
              <a:rPr lang="en-GB" sz="1400" dirty="0"/>
              <a:t>in Greater Essex, with the confidence to speak and be heard. </a:t>
            </a:r>
          </a:p>
          <a:p>
            <a:pPr marL="0" lvl="1" algn="ctr"/>
            <a:endParaRPr lang="en-GB" sz="1400" dirty="0"/>
          </a:p>
          <a:p>
            <a:pPr marL="0" lvl="1" algn="ctr"/>
            <a:r>
              <a:rPr lang="en-GB" sz="1400" dirty="0"/>
              <a:t>GEBB will develop </a:t>
            </a:r>
            <a:r>
              <a:rPr lang="en-GB" sz="1400" b="1" dirty="0"/>
              <a:t>robust mechanisms to engage </a:t>
            </a:r>
            <a:r>
              <a:rPr lang="en-GB" sz="1400" dirty="0"/>
              <a:t>with businesses across Greater Essex, listening, gathering intelligence and using this as a basis to inform its work with decision-makers.</a:t>
            </a:r>
          </a:p>
          <a:p>
            <a:pPr marL="0" lvl="1" algn="ctr"/>
            <a:endParaRPr lang="en-GB" sz="1400" dirty="0"/>
          </a:p>
          <a:p>
            <a:pPr marL="0" lvl="1" algn="ctr"/>
            <a:r>
              <a:rPr lang="en-GB" sz="1400" dirty="0"/>
              <a:t>GEBB will develop </a:t>
            </a:r>
            <a:r>
              <a:rPr lang="en-GB" sz="1400" b="1" dirty="0"/>
              <a:t>connections, </a:t>
            </a:r>
            <a:r>
              <a:rPr lang="en-GB" sz="1400" dirty="0"/>
              <a:t>with local, regional and national business networks.  It will champion Greater Essex – helping it to stand out and compete.</a:t>
            </a:r>
          </a:p>
        </p:txBody>
      </p:sp>
      <p:sp>
        <p:nvSpPr>
          <p:cNvPr id="11" name="TextBox 10">
            <a:extLst>
              <a:ext uri="{FF2B5EF4-FFF2-40B4-BE49-F238E27FC236}">
                <a16:creationId xmlns:a16="http://schemas.microsoft.com/office/drawing/2014/main" id="{87A25FEF-C565-6DE2-88F4-10D0CA631027}"/>
              </a:ext>
            </a:extLst>
          </p:cNvPr>
          <p:cNvSpPr txBox="1"/>
          <p:nvPr/>
        </p:nvSpPr>
        <p:spPr>
          <a:xfrm>
            <a:off x="8347725" y="2920354"/>
            <a:ext cx="2709107"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Deliver Impact</a:t>
            </a:r>
            <a:endParaRPr lang="en-GB" b="1" dirty="0">
              <a:solidFill>
                <a:schemeClr val="bg1"/>
              </a:solidFill>
            </a:endParaRPr>
          </a:p>
        </p:txBody>
      </p:sp>
      <p:sp>
        <p:nvSpPr>
          <p:cNvPr id="12" name="TextBox 11">
            <a:extLst>
              <a:ext uri="{FF2B5EF4-FFF2-40B4-BE49-F238E27FC236}">
                <a16:creationId xmlns:a16="http://schemas.microsoft.com/office/drawing/2014/main" id="{B9673319-BA20-138E-0E2A-ACA9E20543EB}"/>
              </a:ext>
            </a:extLst>
          </p:cNvPr>
          <p:cNvSpPr txBox="1"/>
          <p:nvPr/>
        </p:nvSpPr>
        <p:spPr>
          <a:xfrm>
            <a:off x="8116802" y="3416440"/>
            <a:ext cx="3348529" cy="2893100"/>
          </a:xfrm>
          <a:prstGeom prst="rect">
            <a:avLst/>
          </a:prstGeom>
          <a:noFill/>
        </p:spPr>
        <p:txBody>
          <a:bodyPr wrap="square">
            <a:spAutoFit/>
          </a:bodyPr>
          <a:lstStyle/>
          <a:p>
            <a:pPr lvl="0" algn="ctr"/>
            <a:r>
              <a:rPr lang="en-GB" sz="1400" b="0" kern="100" dirty="0">
                <a:effectLst/>
                <a:ea typeface="Calibri" panose="020F0502020204030204" pitchFamily="34" charset="0"/>
                <a:cs typeface="Times New Roman" panose="02020603050405020304" pitchFamily="18" charset="0"/>
              </a:rPr>
              <a:t>GEBB will oversee activities that support Greater Essex business, including Growth Hub </a:t>
            </a:r>
            <a:r>
              <a:rPr lang="en-GB" sz="1400" b="1" kern="100" dirty="0">
                <a:effectLst/>
                <a:ea typeface="Calibri" panose="020F0502020204030204" pitchFamily="34" charset="0"/>
                <a:cs typeface="Times New Roman" panose="02020603050405020304" pitchFamily="18" charset="0"/>
              </a:rPr>
              <a:t>business support and skills programmes</a:t>
            </a:r>
            <a:r>
              <a:rPr lang="en-GB" sz="1400" b="0" kern="100" dirty="0">
                <a:effectLst/>
                <a:ea typeface="Calibri" panose="020F0502020204030204" pitchFamily="34" charset="0"/>
                <a:cs typeface="Times New Roman" panose="02020603050405020304" pitchFamily="18" charset="0"/>
              </a:rPr>
              <a:t> (with Essex Chamber of Commerce).</a:t>
            </a:r>
          </a:p>
          <a:p>
            <a:pPr lvl="0" algn="ctr"/>
            <a:endParaRPr lang="en-GB" sz="1400" kern="100" dirty="0">
              <a:ea typeface="Calibri" panose="020F0502020204030204" pitchFamily="34" charset="0"/>
              <a:cs typeface="Times New Roman" panose="02020603050405020304" pitchFamily="18" charset="0"/>
            </a:endParaRPr>
          </a:p>
          <a:p>
            <a:pPr lvl="0" algn="ctr"/>
            <a:r>
              <a:rPr lang="en-GB" sz="1400" b="0" kern="100" dirty="0">
                <a:effectLst/>
                <a:ea typeface="Calibri" panose="020F0502020204030204" pitchFamily="34" charset="0"/>
                <a:cs typeface="Times New Roman" panose="02020603050405020304" pitchFamily="18" charset="0"/>
              </a:rPr>
              <a:t>The GEBB will focus its attention on </a:t>
            </a:r>
            <a:r>
              <a:rPr lang="en-GB" sz="1400" b="1" kern="100" dirty="0">
                <a:effectLst/>
                <a:ea typeface="Calibri" panose="020F0502020204030204" pitchFamily="34" charset="0"/>
                <a:cs typeface="Times New Roman" panose="02020603050405020304" pitchFamily="18" charset="0"/>
              </a:rPr>
              <a:t>securing new investment </a:t>
            </a:r>
            <a:r>
              <a:rPr lang="en-GB" sz="1400" b="0" kern="100" dirty="0">
                <a:effectLst/>
                <a:ea typeface="Calibri" panose="020F0502020204030204" pitchFamily="34" charset="0"/>
                <a:cs typeface="Times New Roman" panose="02020603050405020304" pitchFamily="18" charset="0"/>
              </a:rPr>
              <a:t>in Greater Essex, supporting and advocating for</a:t>
            </a:r>
          </a:p>
          <a:p>
            <a:pPr marL="627063" lvl="1" indent="-176213">
              <a:buFont typeface="Arial" panose="020B0604020202020204" pitchFamily="34" charset="0"/>
              <a:buChar char="•"/>
            </a:pPr>
            <a:r>
              <a:rPr lang="en-GB" sz="1400" kern="100" dirty="0">
                <a:effectLst/>
                <a:ea typeface="Calibri" panose="020F0502020204030204" pitchFamily="34" charset="0"/>
                <a:cs typeface="Times New Roman" panose="02020603050405020304" pitchFamily="18" charset="0"/>
              </a:rPr>
              <a:t>key growth sectors, </a:t>
            </a:r>
          </a:p>
          <a:p>
            <a:pPr marL="627063" lvl="1" indent="-176213">
              <a:buFont typeface="Arial" panose="020B0604020202020204" pitchFamily="34" charset="0"/>
              <a:buChar char="•"/>
            </a:pPr>
            <a:r>
              <a:rPr lang="en-GB" sz="1400" kern="100" dirty="0">
                <a:ea typeface="Calibri" panose="020F0502020204030204" pitchFamily="34" charset="0"/>
                <a:cs typeface="Times New Roman" panose="02020603050405020304" pitchFamily="18" charset="0"/>
              </a:rPr>
              <a:t>key sites;</a:t>
            </a:r>
          </a:p>
          <a:p>
            <a:pPr marL="627063" lvl="1" indent="-176213">
              <a:buFont typeface="Arial" panose="020B0604020202020204" pitchFamily="34" charset="0"/>
              <a:buChar char="•"/>
            </a:pPr>
            <a:r>
              <a:rPr lang="en-GB" sz="1400" kern="100" dirty="0">
                <a:effectLst/>
                <a:ea typeface="Calibri" panose="020F0502020204030204" pitchFamily="34" charset="0"/>
                <a:cs typeface="Times New Roman" panose="02020603050405020304" pitchFamily="18" charset="0"/>
              </a:rPr>
              <a:t>vital infrastructure;</a:t>
            </a:r>
          </a:p>
          <a:p>
            <a:pPr marL="627063" lvl="1" indent="-176213">
              <a:buFont typeface="Arial" panose="020B0604020202020204" pitchFamily="34" charset="0"/>
              <a:buChar char="•"/>
            </a:pPr>
            <a:r>
              <a:rPr lang="en-GB" sz="1400" kern="100" dirty="0">
                <a:ea typeface="Calibri" panose="020F0502020204030204" pitchFamily="34" charset="0"/>
                <a:cs typeface="Times New Roman" panose="02020603050405020304" pitchFamily="18" charset="0"/>
              </a:rPr>
              <a:t>workforce skills</a:t>
            </a:r>
            <a:endParaRPr lang="en-GB" sz="1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93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9E61-9C23-AA3F-EB64-A9DC68EE6B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2B7318-6902-13ED-3851-0A303675DBF7}"/>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BCC7D9B-E913-17BB-D056-E1BFCC477CFC}"/>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The GEBB’s priorities</a:t>
            </a:r>
          </a:p>
        </p:txBody>
      </p:sp>
      <p:pic>
        <p:nvPicPr>
          <p:cNvPr id="8" name="Picture 7" descr="A black background with white text&#10;&#10;AI-generated content may be incorrect.">
            <a:extLst>
              <a:ext uri="{FF2B5EF4-FFF2-40B4-BE49-F238E27FC236}">
                <a16:creationId xmlns:a16="http://schemas.microsoft.com/office/drawing/2014/main" id="{2F805466-B23F-7B6A-CF98-865631311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TextBox 1">
            <a:extLst>
              <a:ext uri="{FF2B5EF4-FFF2-40B4-BE49-F238E27FC236}">
                <a16:creationId xmlns:a16="http://schemas.microsoft.com/office/drawing/2014/main" id="{EB83A928-2002-450B-1791-0C468284FEDE}"/>
              </a:ext>
            </a:extLst>
          </p:cNvPr>
          <p:cNvSpPr txBox="1"/>
          <p:nvPr/>
        </p:nvSpPr>
        <p:spPr>
          <a:xfrm>
            <a:off x="2120876" y="5433758"/>
            <a:ext cx="6279616" cy="1345335"/>
          </a:xfrm>
          <a:prstGeom prst="rect">
            <a:avLst/>
          </a:prstGeom>
          <a:noFill/>
          <a:ln w="19050">
            <a:noFill/>
          </a:ln>
        </p:spPr>
        <p:txBody>
          <a:bodyPr wrap="square">
            <a:noAutofit/>
          </a:bodyPr>
          <a:lstStyle>
            <a:defPPr>
              <a:defRPr lang="en-US"/>
            </a:defPPr>
            <a:lvl1pPr fontAlgn="t">
              <a:spcBef>
                <a:spcPts val="600"/>
              </a:spcBef>
              <a:buNone/>
              <a:defRPr b="1" i="0">
                <a:effectLst/>
              </a:defRPr>
            </a:lvl1pPr>
          </a:lstStyle>
          <a:p>
            <a:pPr marL="176213" indent="-176213">
              <a:buFont typeface="Arial" panose="020B0604020202020204" pitchFamily="34" charset="0"/>
              <a:buChar char="•"/>
            </a:pPr>
            <a:r>
              <a:rPr lang="en-GB" sz="1400" b="0" dirty="0"/>
              <a:t>Simplify and unify the business support landscape.</a:t>
            </a:r>
          </a:p>
          <a:p>
            <a:pPr marL="176213" indent="-176213">
              <a:buFont typeface="Arial" panose="020B0604020202020204" pitchFamily="34" charset="0"/>
              <a:buChar char="•"/>
            </a:pPr>
            <a:r>
              <a:rPr lang="en-GB" sz="1400" b="0" dirty="0"/>
              <a:t>Strengthen the Greater Essex Growth Hub.</a:t>
            </a:r>
          </a:p>
          <a:p>
            <a:pPr marL="176213" indent="-176213">
              <a:buFont typeface="Arial" panose="020B0604020202020204" pitchFamily="34" charset="0"/>
              <a:buChar char="•"/>
            </a:pPr>
            <a:r>
              <a:rPr lang="en-GB" sz="1400" b="0" dirty="0"/>
              <a:t>Enable collaboration and innovation through new Innovation Centres.</a:t>
            </a:r>
          </a:p>
          <a:p>
            <a:pPr marL="176213" indent="-176213">
              <a:buFont typeface="Arial" panose="020B0604020202020204" pitchFamily="34" charset="0"/>
              <a:buChar char="•"/>
            </a:pPr>
            <a:r>
              <a:rPr lang="en-GB" sz="1400" b="0" dirty="0"/>
              <a:t>Promote success stories and build a network of Business Ambassadors.</a:t>
            </a:r>
          </a:p>
        </p:txBody>
      </p:sp>
      <p:sp>
        <p:nvSpPr>
          <p:cNvPr id="4" name="TextBox 3">
            <a:extLst>
              <a:ext uri="{FF2B5EF4-FFF2-40B4-BE49-F238E27FC236}">
                <a16:creationId xmlns:a16="http://schemas.microsoft.com/office/drawing/2014/main" id="{14954BA2-CE8D-3C15-AA44-346A6CC8D62A}"/>
              </a:ext>
            </a:extLst>
          </p:cNvPr>
          <p:cNvSpPr txBox="1"/>
          <p:nvPr/>
        </p:nvSpPr>
        <p:spPr>
          <a:xfrm>
            <a:off x="2120875" y="4101557"/>
            <a:ext cx="5698629" cy="1260473"/>
          </a:xfrm>
          <a:prstGeom prst="rect">
            <a:avLst/>
          </a:prstGeom>
          <a:noFill/>
          <a:ln w="19050">
            <a:noFill/>
          </a:ln>
        </p:spPr>
        <p:txBody>
          <a:bodyPr wrap="square">
            <a:noAutofit/>
          </a:bodyPr>
          <a:lstStyle>
            <a:defPPr>
              <a:defRPr lang="en-US"/>
            </a:defPPr>
            <a:lvl1pPr fontAlgn="t">
              <a:spcBef>
                <a:spcPts val="600"/>
              </a:spcBef>
              <a:buNone/>
              <a:defRPr b="1" i="0">
                <a:effectLst/>
              </a:defRPr>
            </a:lvl1pPr>
          </a:lstStyle>
          <a:p>
            <a:pPr marL="176213" indent="-176213">
              <a:buFont typeface="Arial" panose="020B0604020202020204" pitchFamily="34" charset="0"/>
              <a:buChar char="•"/>
            </a:pPr>
            <a:r>
              <a:rPr lang="en-GB" sz="1400" b="0" dirty="0"/>
              <a:t>Ensure skills provision matches employer needs in key sectors.</a:t>
            </a:r>
          </a:p>
          <a:p>
            <a:pPr marL="176213" indent="-176213">
              <a:buFont typeface="Arial" panose="020B0604020202020204" pitchFamily="34" charset="0"/>
              <a:buChar char="•"/>
            </a:pPr>
            <a:r>
              <a:rPr lang="en-GB" sz="1400" b="0" dirty="0"/>
              <a:t>Create a Greater Essex Skills &amp; Innovation Fund.</a:t>
            </a:r>
          </a:p>
          <a:p>
            <a:pPr marL="176213" indent="-176213">
              <a:buFont typeface="Arial" panose="020B0604020202020204" pitchFamily="34" charset="0"/>
              <a:buChar char="•"/>
            </a:pPr>
            <a:r>
              <a:rPr lang="en-GB" sz="1400" b="0" dirty="0"/>
              <a:t>Develop a single “One Essex Skills Front Door” for employers.</a:t>
            </a:r>
          </a:p>
          <a:p>
            <a:pPr marL="176213" indent="-176213">
              <a:buFont typeface="Arial" panose="020B0604020202020204" pitchFamily="34" charset="0"/>
              <a:buChar char="•"/>
            </a:pPr>
            <a:r>
              <a:rPr lang="en-GB" sz="1400" b="0" dirty="0"/>
              <a:t>Embed local training outcomes into major investment projects.</a:t>
            </a:r>
          </a:p>
        </p:txBody>
      </p:sp>
      <p:sp>
        <p:nvSpPr>
          <p:cNvPr id="5" name="TextBox 4">
            <a:extLst>
              <a:ext uri="{FF2B5EF4-FFF2-40B4-BE49-F238E27FC236}">
                <a16:creationId xmlns:a16="http://schemas.microsoft.com/office/drawing/2014/main" id="{8B276F2D-5ACE-6D4A-C541-5BFD8CD3388A}"/>
              </a:ext>
            </a:extLst>
          </p:cNvPr>
          <p:cNvSpPr txBox="1"/>
          <p:nvPr/>
        </p:nvSpPr>
        <p:spPr>
          <a:xfrm>
            <a:off x="2120874" y="2948892"/>
            <a:ext cx="6400801" cy="1000760"/>
          </a:xfrm>
          <a:prstGeom prst="rect">
            <a:avLst/>
          </a:prstGeom>
          <a:noFill/>
          <a:ln w="19050">
            <a:noFill/>
          </a:ln>
        </p:spPr>
        <p:txBody>
          <a:bodyPr wrap="square">
            <a:noAutofit/>
          </a:bodyPr>
          <a:lstStyle>
            <a:defPPr>
              <a:defRPr lang="en-US"/>
            </a:defPPr>
            <a:lvl1pPr fontAlgn="t">
              <a:spcBef>
                <a:spcPts val="600"/>
              </a:spcBef>
              <a:buNone/>
              <a:defRPr b="1" i="0">
                <a:effectLst/>
              </a:defRPr>
            </a:lvl1pPr>
          </a:lstStyle>
          <a:p>
            <a:pPr marL="176213" indent="-176213">
              <a:buFont typeface="Arial" panose="020B0604020202020204" pitchFamily="34" charset="0"/>
              <a:buChar char="•"/>
            </a:pPr>
            <a:r>
              <a:rPr lang="en-GB" sz="1400" b="0" dirty="0"/>
              <a:t>Build a strong Greater Essex identity and unified inward investment service.</a:t>
            </a:r>
          </a:p>
          <a:p>
            <a:pPr marL="176213" indent="-176213">
              <a:buFont typeface="Arial" panose="020B0604020202020204" pitchFamily="34" charset="0"/>
              <a:buChar char="•"/>
            </a:pPr>
            <a:r>
              <a:rPr lang="en-GB" sz="1400" b="0" dirty="0"/>
              <a:t>Promote development opportunities and create investor‑ready “deal‑books.”</a:t>
            </a:r>
          </a:p>
          <a:p>
            <a:pPr marL="176213" indent="-176213">
              <a:buFont typeface="Arial" panose="020B0604020202020204" pitchFamily="34" charset="0"/>
              <a:buChar char="•"/>
            </a:pPr>
            <a:r>
              <a:rPr lang="en-GB" sz="1400" b="0" dirty="0"/>
              <a:t>Establish an Investment Promotion Agency and Creative Enterprise Zones.</a:t>
            </a:r>
          </a:p>
        </p:txBody>
      </p:sp>
      <p:sp>
        <p:nvSpPr>
          <p:cNvPr id="9" name="TextBox 8">
            <a:extLst>
              <a:ext uri="{FF2B5EF4-FFF2-40B4-BE49-F238E27FC236}">
                <a16:creationId xmlns:a16="http://schemas.microsoft.com/office/drawing/2014/main" id="{EEE47E8F-9F26-C633-ECB1-9F3AA7D5FAE4}"/>
              </a:ext>
            </a:extLst>
          </p:cNvPr>
          <p:cNvSpPr txBox="1"/>
          <p:nvPr/>
        </p:nvSpPr>
        <p:spPr>
          <a:xfrm>
            <a:off x="2120877" y="1683558"/>
            <a:ext cx="5960126" cy="1151497"/>
          </a:xfrm>
          <a:prstGeom prst="rect">
            <a:avLst/>
          </a:prstGeom>
          <a:noFill/>
          <a:ln w="19050">
            <a:noFill/>
          </a:ln>
        </p:spPr>
        <p:txBody>
          <a:bodyPr wrap="square">
            <a:noAutofit/>
          </a:bodyPr>
          <a:lstStyle/>
          <a:p>
            <a:pPr marL="176213" indent="-176213" fontAlgn="t">
              <a:spcBef>
                <a:spcPts val="600"/>
              </a:spcBef>
              <a:buFont typeface="Arial" panose="020B0604020202020204" pitchFamily="34" charset="0"/>
              <a:buChar char="•"/>
            </a:pPr>
            <a:r>
              <a:rPr lang="en-GB" sz="1400" b="0" i="0" dirty="0">
                <a:effectLst/>
              </a:rPr>
              <a:t>Improvements to rail, road and energy networks.</a:t>
            </a:r>
          </a:p>
          <a:p>
            <a:pPr marL="176213" indent="-176213" fontAlgn="t">
              <a:spcBef>
                <a:spcPts val="600"/>
              </a:spcBef>
              <a:buFont typeface="Arial" panose="020B0604020202020204" pitchFamily="34" charset="0"/>
              <a:buChar char="•"/>
            </a:pPr>
            <a:r>
              <a:rPr lang="en-GB" sz="1400" b="0" i="0" dirty="0">
                <a:effectLst/>
              </a:rPr>
              <a:t>Unlock potential of ports and airports as global gateways.</a:t>
            </a:r>
          </a:p>
          <a:p>
            <a:pPr marL="176213" indent="-176213" fontAlgn="t">
              <a:spcBef>
                <a:spcPts val="600"/>
              </a:spcBef>
              <a:buFont typeface="Arial" panose="020B0604020202020204" pitchFamily="34" charset="0"/>
              <a:buChar char="•"/>
            </a:pPr>
            <a:r>
              <a:rPr lang="en-GB" sz="1400" b="0" i="0" dirty="0">
                <a:effectLst/>
              </a:rPr>
              <a:t>Secure long‑term utilities investment to enable future developments (e.g., AI data centres).</a:t>
            </a:r>
          </a:p>
        </p:txBody>
      </p:sp>
      <p:pic>
        <p:nvPicPr>
          <p:cNvPr id="11" name="Picture 10">
            <a:extLst>
              <a:ext uri="{FF2B5EF4-FFF2-40B4-BE49-F238E27FC236}">
                <a16:creationId xmlns:a16="http://schemas.microsoft.com/office/drawing/2014/main" id="{0A3987B8-B793-A2DA-61DD-2F923C4C2B28}"/>
              </a:ext>
            </a:extLst>
          </p:cNvPr>
          <p:cNvPicPr>
            <a:picLocks noChangeAspect="1"/>
          </p:cNvPicPr>
          <p:nvPr/>
        </p:nvPicPr>
        <p:blipFill>
          <a:blip r:embed="rId3"/>
          <a:stretch>
            <a:fillRect/>
          </a:stretch>
        </p:blipFill>
        <p:spPr>
          <a:xfrm>
            <a:off x="8436162" y="1665288"/>
            <a:ext cx="3342181" cy="4630664"/>
          </a:xfrm>
          <a:prstGeom prst="rect">
            <a:avLst/>
          </a:prstGeom>
        </p:spPr>
      </p:pic>
      <p:sp>
        <p:nvSpPr>
          <p:cNvPr id="13" name="TextBox 12">
            <a:extLst>
              <a:ext uri="{FF2B5EF4-FFF2-40B4-BE49-F238E27FC236}">
                <a16:creationId xmlns:a16="http://schemas.microsoft.com/office/drawing/2014/main" id="{ECEF05B0-7449-CB17-643E-A71BE21BA41F}"/>
              </a:ext>
            </a:extLst>
          </p:cNvPr>
          <p:cNvSpPr txBox="1"/>
          <p:nvPr/>
        </p:nvSpPr>
        <p:spPr>
          <a:xfrm>
            <a:off x="562516" y="1683558"/>
            <a:ext cx="1635478" cy="646331"/>
          </a:xfrm>
          <a:prstGeom prst="rect">
            <a:avLst/>
          </a:prstGeom>
          <a:noFill/>
        </p:spPr>
        <p:txBody>
          <a:bodyPr wrap="square">
            <a:spAutoFit/>
          </a:bodyPr>
          <a:lstStyle/>
          <a:p>
            <a:pPr fontAlgn="t">
              <a:spcBef>
                <a:spcPts val="600"/>
              </a:spcBef>
            </a:pPr>
            <a:r>
              <a:rPr lang="en-GB" b="1" dirty="0">
                <a:solidFill>
                  <a:srgbClr val="5D5670"/>
                </a:solidFill>
                <a:latin typeface="+mj-lt"/>
              </a:rPr>
              <a:t>Infrastructure for Growth</a:t>
            </a:r>
          </a:p>
        </p:txBody>
      </p:sp>
      <p:sp>
        <p:nvSpPr>
          <p:cNvPr id="15" name="TextBox 14">
            <a:extLst>
              <a:ext uri="{FF2B5EF4-FFF2-40B4-BE49-F238E27FC236}">
                <a16:creationId xmlns:a16="http://schemas.microsoft.com/office/drawing/2014/main" id="{AF18544D-A734-6824-4577-02E362B69F11}"/>
              </a:ext>
            </a:extLst>
          </p:cNvPr>
          <p:cNvSpPr txBox="1"/>
          <p:nvPr/>
        </p:nvSpPr>
        <p:spPr>
          <a:xfrm>
            <a:off x="562514" y="2944031"/>
            <a:ext cx="1921919" cy="646331"/>
          </a:xfrm>
          <a:prstGeom prst="rect">
            <a:avLst/>
          </a:prstGeom>
          <a:noFill/>
        </p:spPr>
        <p:txBody>
          <a:bodyPr wrap="square">
            <a:spAutoFit/>
          </a:bodyPr>
          <a:lstStyle/>
          <a:p>
            <a:pPr fontAlgn="t">
              <a:spcBef>
                <a:spcPts val="600"/>
              </a:spcBef>
            </a:pPr>
            <a:r>
              <a:rPr lang="en-GB" b="1" dirty="0">
                <a:solidFill>
                  <a:srgbClr val="5D5670"/>
                </a:solidFill>
                <a:latin typeface="+mj-lt"/>
              </a:rPr>
              <a:t>Inward Investment</a:t>
            </a:r>
          </a:p>
        </p:txBody>
      </p:sp>
      <p:sp>
        <p:nvSpPr>
          <p:cNvPr id="17" name="TextBox 16">
            <a:extLst>
              <a:ext uri="{FF2B5EF4-FFF2-40B4-BE49-F238E27FC236}">
                <a16:creationId xmlns:a16="http://schemas.microsoft.com/office/drawing/2014/main" id="{92A66A53-6D85-7887-FC5D-74CC035F869E}"/>
              </a:ext>
            </a:extLst>
          </p:cNvPr>
          <p:cNvSpPr txBox="1"/>
          <p:nvPr/>
        </p:nvSpPr>
        <p:spPr>
          <a:xfrm>
            <a:off x="562515" y="4101557"/>
            <a:ext cx="1635479" cy="646331"/>
          </a:xfrm>
          <a:prstGeom prst="rect">
            <a:avLst/>
          </a:prstGeom>
          <a:noFill/>
        </p:spPr>
        <p:txBody>
          <a:bodyPr wrap="square">
            <a:spAutoFit/>
          </a:bodyPr>
          <a:lstStyle/>
          <a:p>
            <a:pPr fontAlgn="t">
              <a:spcBef>
                <a:spcPts val="600"/>
              </a:spcBef>
            </a:pPr>
            <a:r>
              <a:rPr lang="en-GB" b="1" dirty="0">
                <a:solidFill>
                  <a:srgbClr val="5D5670"/>
                </a:solidFill>
                <a:latin typeface="+mj-lt"/>
              </a:rPr>
              <a:t>Skilled workforce</a:t>
            </a:r>
          </a:p>
        </p:txBody>
      </p:sp>
      <p:sp>
        <p:nvSpPr>
          <p:cNvPr id="19" name="TextBox 18">
            <a:extLst>
              <a:ext uri="{FF2B5EF4-FFF2-40B4-BE49-F238E27FC236}">
                <a16:creationId xmlns:a16="http://schemas.microsoft.com/office/drawing/2014/main" id="{58DD9379-2E89-6185-A2AC-835D7082ED92}"/>
              </a:ext>
            </a:extLst>
          </p:cNvPr>
          <p:cNvSpPr txBox="1"/>
          <p:nvPr/>
        </p:nvSpPr>
        <p:spPr>
          <a:xfrm>
            <a:off x="562514" y="5362030"/>
            <a:ext cx="1921919" cy="646331"/>
          </a:xfrm>
          <a:prstGeom prst="rect">
            <a:avLst/>
          </a:prstGeom>
          <a:noFill/>
        </p:spPr>
        <p:txBody>
          <a:bodyPr wrap="square">
            <a:spAutoFit/>
          </a:bodyPr>
          <a:lstStyle/>
          <a:p>
            <a:pPr fontAlgn="t">
              <a:spcBef>
                <a:spcPts val="600"/>
              </a:spcBef>
            </a:pPr>
            <a:r>
              <a:rPr lang="en-GB" b="1" dirty="0">
                <a:solidFill>
                  <a:srgbClr val="5D5670"/>
                </a:solidFill>
                <a:latin typeface="+mj-lt"/>
              </a:rPr>
              <a:t>Inward Investment</a:t>
            </a:r>
          </a:p>
        </p:txBody>
      </p:sp>
      <p:sp>
        <p:nvSpPr>
          <p:cNvPr id="20" name="Slide Number Placeholder 2">
            <a:extLst>
              <a:ext uri="{FF2B5EF4-FFF2-40B4-BE49-F238E27FC236}">
                <a16:creationId xmlns:a16="http://schemas.microsoft.com/office/drawing/2014/main" id="{8431719B-07F3-70B5-1432-39D8293CF281}"/>
              </a:ext>
            </a:extLst>
          </p:cNvPr>
          <p:cNvSpPr>
            <a:spLocks noGrp="1"/>
          </p:cNvSpPr>
          <p:nvPr>
            <p:ph type="sldNum" sz="quarter" idx="12"/>
          </p:nvPr>
        </p:nvSpPr>
        <p:spPr>
          <a:xfrm>
            <a:off x="8610600" y="6356350"/>
            <a:ext cx="2743200" cy="365125"/>
          </a:xfrm>
        </p:spPr>
        <p:txBody>
          <a:bodyPr/>
          <a:lstStyle/>
          <a:p>
            <a:fld id="{8EB3C05E-A4DD-43F0-AA24-9A4FAEC1666D}" type="slidenum">
              <a:rPr lang="en-GB" smtClean="0"/>
              <a:t>4</a:t>
            </a:fld>
            <a:endParaRPr lang="en-GB" dirty="0"/>
          </a:p>
        </p:txBody>
      </p:sp>
    </p:spTree>
    <p:extLst>
      <p:ext uri="{BB962C8B-B14F-4D97-AF65-F5344CB8AC3E}">
        <p14:creationId xmlns:p14="http://schemas.microsoft.com/office/powerpoint/2010/main" val="35729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90A1D-391D-A3AF-B7B3-495A881D28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ABB492D-30EE-9002-69BB-035A12B2B5DF}"/>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5572ACF-2303-B0D0-4FD5-814AA1F8257B}"/>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How the GEBB operates</a:t>
            </a:r>
          </a:p>
        </p:txBody>
      </p:sp>
      <p:pic>
        <p:nvPicPr>
          <p:cNvPr id="8" name="Picture 7" descr="A black background with white text&#10;&#10;AI-generated content may be incorrect.">
            <a:extLst>
              <a:ext uri="{FF2B5EF4-FFF2-40B4-BE49-F238E27FC236}">
                <a16:creationId xmlns:a16="http://schemas.microsoft.com/office/drawing/2014/main" id="{8033EE8F-3888-D753-0A87-F9F085FB6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Text Placeholder 2">
            <a:extLst>
              <a:ext uri="{FF2B5EF4-FFF2-40B4-BE49-F238E27FC236}">
                <a16:creationId xmlns:a16="http://schemas.microsoft.com/office/drawing/2014/main" id="{985E814E-1497-7A64-E1CC-3A6EB6B2B4B9}"/>
              </a:ext>
            </a:extLst>
          </p:cNvPr>
          <p:cNvSpPr txBox="1">
            <a:spLocks/>
          </p:cNvSpPr>
          <p:nvPr/>
        </p:nvSpPr>
        <p:spPr>
          <a:xfrm>
            <a:off x="568299" y="1685107"/>
            <a:ext cx="10748537" cy="68580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0" dirty="0"/>
              <a:t>The GEBB has been developed by business, for business with business. It has the necessary administrative and financial support to undertake its work.  It will operates through working groups with expert support to follow-up on the direction set by the Board.  </a:t>
            </a:r>
            <a:r>
              <a:rPr lang="en-GB" sz="1600" dirty="0"/>
              <a:t>The GEBB’s continued success will lie in its ability to convene partnerships, influence policy and to attract investment to Greater Essex.</a:t>
            </a:r>
          </a:p>
          <a:p>
            <a:endParaRPr lang="en-GB" sz="1600" dirty="0"/>
          </a:p>
        </p:txBody>
      </p:sp>
      <p:sp>
        <p:nvSpPr>
          <p:cNvPr id="4" name="TextBox 3">
            <a:extLst>
              <a:ext uri="{FF2B5EF4-FFF2-40B4-BE49-F238E27FC236}">
                <a16:creationId xmlns:a16="http://schemas.microsoft.com/office/drawing/2014/main" id="{69887CF7-5BFF-263C-9496-AB700854953C}"/>
              </a:ext>
            </a:extLst>
          </p:cNvPr>
          <p:cNvSpPr txBox="1"/>
          <p:nvPr/>
        </p:nvSpPr>
        <p:spPr>
          <a:xfrm>
            <a:off x="406903" y="3623126"/>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OCT</a:t>
            </a:r>
          </a:p>
        </p:txBody>
      </p:sp>
      <p:sp>
        <p:nvSpPr>
          <p:cNvPr id="5" name="TextBox 4">
            <a:extLst>
              <a:ext uri="{FF2B5EF4-FFF2-40B4-BE49-F238E27FC236}">
                <a16:creationId xmlns:a16="http://schemas.microsoft.com/office/drawing/2014/main" id="{78995FDC-A7EF-7A65-2919-7D846ABDF7E7}"/>
              </a:ext>
            </a:extLst>
          </p:cNvPr>
          <p:cNvSpPr txBox="1"/>
          <p:nvPr/>
        </p:nvSpPr>
        <p:spPr>
          <a:xfrm>
            <a:off x="8505882" y="3599486"/>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JUL</a:t>
            </a:r>
          </a:p>
        </p:txBody>
      </p:sp>
      <p:sp>
        <p:nvSpPr>
          <p:cNvPr id="9" name="TextBox 8">
            <a:extLst>
              <a:ext uri="{FF2B5EF4-FFF2-40B4-BE49-F238E27FC236}">
                <a16:creationId xmlns:a16="http://schemas.microsoft.com/office/drawing/2014/main" id="{9F8D93F7-5C8F-2BAB-6FFF-837909B0348B}"/>
              </a:ext>
            </a:extLst>
          </p:cNvPr>
          <p:cNvSpPr txBox="1"/>
          <p:nvPr/>
        </p:nvSpPr>
        <p:spPr>
          <a:xfrm>
            <a:off x="9376407" y="3607977"/>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AUG</a:t>
            </a:r>
          </a:p>
        </p:txBody>
      </p:sp>
      <p:sp>
        <p:nvSpPr>
          <p:cNvPr id="10" name="TextBox 9">
            <a:extLst>
              <a:ext uri="{FF2B5EF4-FFF2-40B4-BE49-F238E27FC236}">
                <a16:creationId xmlns:a16="http://schemas.microsoft.com/office/drawing/2014/main" id="{799AA747-5680-3B58-95A3-F2B825F78C71}"/>
              </a:ext>
            </a:extLst>
          </p:cNvPr>
          <p:cNvSpPr txBox="1"/>
          <p:nvPr/>
        </p:nvSpPr>
        <p:spPr>
          <a:xfrm>
            <a:off x="10387358" y="3599486"/>
            <a:ext cx="351386" cy="293914"/>
          </a:xfrm>
          <a:prstGeom prst="rect">
            <a:avLst/>
          </a:prstGeom>
          <a:noFill/>
        </p:spPr>
        <p:txBody>
          <a:bodyPr wrap="square" lIns="0" tIns="0" rIns="0" bIns="0" rtlCol="0">
            <a:noAutofit/>
          </a:bodyPr>
          <a:lstStyle/>
          <a:p>
            <a:pPr algn="l">
              <a:spcAft>
                <a:spcPts val="1134"/>
              </a:spcAft>
            </a:pPr>
            <a:r>
              <a:rPr lang="en-GB" sz="1500">
                <a:solidFill>
                  <a:schemeClr val="bg1"/>
                </a:solidFill>
              </a:rPr>
              <a:t>SEP</a:t>
            </a:r>
          </a:p>
        </p:txBody>
      </p:sp>
      <p:sp>
        <p:nvSpPr>
          <p:cNvPr id="11" name="TextBox 10">
            <a:extLst>
              <a:ext uri="{FF2B5EF4-FFF2-40B4-BE49-F238E27FC236}">
                <a16:creationId xmlns:a16="http://schemas.microsoft.com/office/drawing/2014/main" id="{68B62380-249F-2B0B-0D1D-ABF745FE7AC9}"/>
              </a:ext>
            </a:extLst>
          </p:cNvPr>
          <p:cNvSpPr txBox="1"/>
          <p:nvPr/>
        </p:nvSpPr>
        <p:spPr>
          <a:xfrm>
            <a:off x="573673" y="2908909"/>
            <a:ext cx="5367375" cy="369332"/>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The GEBB’s role is to…</a:t>
            </a:r>
            <a:endParaRPr lang="en-GB" b="1" dirty="0">
              <a:solidFill>
                <a:schemeClr val="bg1"/>
              </a:solidFill>
            </a:endParaRPr>
          </a:p>
        </p:txBody>
      </p:sp>
      <p:sp>
        <p:nvSpPr>
          <p:cNvPr id="13" name="TextBox 12">
            <a:extLst>
              <a:ext uri="{FF2B5EF4-FFF2-40B4-BE49-F238E27FC236}">
                <a16:creationId xmlns:a16="http://schemas.microsoft.com/office/drawing/2014/main" id="{AD6EE9DA-12BC-FB70-053E-D6BA839330E8}"/>
              </a:ext>
            </a:extLst>
          </p:cNvPr>
          <p:cNvSpPr txBox="1"/>
          <p:nvPr/>
        </p:nvSpPr>
        <p:spPr>
          <a:xfrm>
            <a:off x="6308051" y="2908909"/>
            <a:ext cx="5405700" cy="400110"/>
          </a:xfrm>
          <a:prstGeom prst="rect">
            <a:avLst/>
          </a:prstGeom>
          <a:solidFill>
            <a:srgbClr val="5D5670"/>
          </a:solidFill>
          <a:ln>
            <a:solidFill>
              <a:srgbClr val="5D5670"/>
            </a:solidFill>
          </a:ln>
        </p:spPr>
        <p:txBody>
          <a:bodyPr wrap="square">
            <a:spAutoFit/>
          </a:bodyPr>
          <a:lstStyle/>
          <a:p>
            <a:pPr algn="ctr"/>
            <a:r>
              <a:rPr lang="en-GB" sz="1800" b="1" dirty="0">
                <a:solidFill>
                  <a:schemeClr val="bg1"/>
                </a:solidFill>
              </a:rPr>
              <a:t>The GEBB does </a:t>
            </a:r>
            <a:r>
              <a:rPr lang="en-GB" sz="2000" b="1" u="sng" dirty="0">
                <a:solidFill>
                  <a:schemeClr val="bg1"/>
                </a:solidFill>
              </a:rPr>
              <a:t>not</a:t>
            </a:r>
            <a:r>
              <a:rPr lang="en-GB" sz="1800" b="1" dirty="0">
                <a:solidFill>
                  <a:schemeClr val="bg1"/>
                </a:solidFill>
              </a:rPr>
              <a:t>…</a:t>
            </a:r>
            <a:endParaRPr lang="en-GB" b="1" dirty="0">
              <a:solidFill>
                <a:schemeClr val="bg1"/>
              </a:solidFill>
            </a:endParaRPr>
          </a:p>
        </p:txBody>
      </p:sp>
      <p:sp>
        <p:nvSpPr>
          <p:cNvPr id="14" name="TextBox 13">
            <a:extLst>
              <a:ext uri="{FF2B5EF4-FFF2-40B4-BE49-F238E27FC236}">
                <a16:creationId xmlns:a16="http://schemas.microsoft.com/office/drawing/2014/main" id="{BC151C3C-E2FB-EE5E-459B-6D1D7F104DFA}"/>
              </a:ext>
            </a:extLst>
          </p:cNvPr>
          <p:cNvSpPr txBox="1"/>
          <p:nvPr/>
        </p:nvSpPr>
        <p:spPr>
          <a:xfrm>
            <a:off x="582596" y="3391649"/>
            <a:ext cx="5358452" cy="2893100"/>
          </a:xfrm>
          <a:prstGeom prst="rect">
            <a:avLst/>
          </a:prstGeom>
          <a:noFill/>
        </p:spPr>
        <p:txBody>
          <a:bodyPr wrap="square">
            <a:spAutoFit/>
          </a:bodyPr>
          <a:lstStyle/>
          <a:p>
            <a:pPr marL="0" lvl="1"/>
            <a:r>
              <a:rPr lang="en-GB" sz="1400" dirty="0"/>
              <a:t>…convene business interests from across Greater Essex, the UK and across the globe to gain the best insight into local challenges and potential solutions.</a:t>
            </a:r>
          </a:p>
          <a:p>
            <a:pPr marL="0" lvl="1"/>
            <a:endParaRPr lang="en-GB" sz="1400" dirty="0"/>
          </a:p>
          <a:p>
            <a:pPr marL="0" lvl="1"/>
            <a:r>
              <a:rPr lang="en-GB" sz="1400" dirty="0"/>
              <a:t>…focus on outcomes and the action required to deliver them, rather than on formal meetings, process and paperwork.</a:t>
            </a:r>
          </a:p>
          <a:p>
            <a:pPr marL="0" lvl="1"/>
            <a:endParaRPr lang="en-GB" sz="1400" dirty="0"/>
          </a:p>
          <a:p>
            <a:pPr marL="0" lvl="1"/>
            <a:r>
              <a:rPr lang="en-GB" sz="1400" dirty="0"/>
              <a:t>…work in the open promoting transparency in to work to build support and momentum from across Greater Essex business.</a:t>
            </a:r>
          </a:p>
          <a:p>
            <a:pPr marL="0" lvl="1"/>
            <a:endParaRPr lang="en-GB" sz="1400" dirty="0"/>
          </a:p>
          <a:p>
            <a:pPr marL="0" lvl="1"/>
            <a:r>
              <a:rPr lang="en-GB" sz="1400" dirty="0"/>
              <a:t>…partner with those who have shared interests and can help influence  decisions to the benefit of Essex businesses – whoever and wherever they may be.  </a:t>
            </a:r>
          </a:p>
        </p:txBody>
      </p:sp>
      <p:sp>
        <p:nvSpPr>
          <p:cNvPr id="15" name="Content Placeholder 2">
            <a:extLst>
              <a:ext uri="{FF2B5EF4-FFF2-40B4-BE49-F238E27FC236}">
                <a16:creationId xmlns:a16="http://schemas.microsoft.com/office/drawing/2014/main" id="{23A3A185-F612-3456-9BD0-305A0C2CA615}"/>
              </a:ext>
            </a:extLst>
          </p:cNvPr>
          <p:cNvSpPr txBox="1">
            <a:spLocks/>
          </p:cNvSpPr>
          <p:nvPr/>
        </p:nvSpPr>
        <p:spPr>
          <a:xfrm>
            <a:off x="6308051" y="3391649"/>
            <a:ext cx="5391632" cy="326359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900"/>
              </a:spcAft>
            </a:pPr>
            <a:r>
              <a:rPr lang="en-GB" sz="1400" dirty="0"/>
              <a:t>…work to an agenda constrained by  local councils</a:t>
            </a:r>
          </a:p>
          <a:p>
            <a:pPr lvl="1">
              <a:spcAft>
                <a:spcPts val="900"/>
              </a:spcAft>
            </a:pPr>
            <a:r>
              <a:rPr lang="en-GB" sz="1400" dirty="0"/>
              <a:t>…simply rubber-stamp decisions that have already been taken;</a:t>
            </a:r>
          </a:p>
          <a:p>
            <a:pPr lvl="1">
              <a:spcAft>
                <a:spcPts val="900"/>
              </a:spcAft>
            </a:pPr>
            <a:r>
              <a:rPr lang="en-GB" sz="1400" dirty="0"/>
              <a:t>…have lots of board meetings and spend time just receiving information</a:t>
            </a:r>
          </a:p>
          <a:p>
            <a:pPr lvl="1">
              <a:spcAft>
                <a:spcPts val="900"/>
              </a:spcAft>
            </a:pPr>
            <a:r>
              <a:rPr lang="en-GB" sz="1400" dirty="0"/>
              <a:t>…duplicate the work of existing local business groups</a:t>
            </a:r>
          </a:p>
          <a:p>
            <a:pPr lvl="1">
              <a:spcAft>
                <a:spcPts val="900"/>
              </a:spcAft>
            </a:pPr>
            <a:r>
              <a:rPr lang="en-GB" sz="1400" dirty="0"/>
              <a:t>…waste time and energy on issues where it cannot and secure impact;</a:t>
            </a:r>
          </a:p>
          <a:p>
            <a:pPr marL="0" lvl="1">
              <a:spcAft>
                <a:spcPts val="900"/>
              </a:spcAft>
            </a:pPr>
            <a:r>
              <a:rPr lang="en-GB" sz="1400" dirty="0"/>
              <a:t>….shy away from delivering difficult messages to those in power </a:t>
            </a:r>
          </a:p>
          <a:p>
            <a:pPr marL="0" lvl="1">
              <a:spcAft>
                <a:spcPts val="900"/>
              </a:spcAft>
            </a:pPr>
            <a:r>
              <a:rPr lang="en-GB" sz="1400" dirty="0"/>
              <a:t>…increase bureaucracy or act as a gatekeeper; or</a:t>
            </a:r>
          </a:p>
          <a:p>
            <a:pPr marL="0" lvl="1">
              <a:spcAft>
                <a:spcPts val="900"/>
              </a:spcAft>
            </a:pPr>
            <a:r>
              <a:rPr lang="en-GB" sz="1400" dirty="0"/>
              <a:t>…act in isolation.</a:t>
            </a:r>
          </a:p>
          <a:p>
            <a:pPr lvl="1" algn="ctr">
              <a:spcAft>
                <a:spcPts val="600"/>
              </a:spcAft>
            </a:pPr>
            <a:endParaRPr lang="en-GB" sz="1400" dirty="0"/>
          </a:p>
          <a:p>
            <a:pPr>
              <a:spcBef>
                <a:spcPts val="0"/>
              </a:spcBef>
              <a:spcAft>
                <a:spcPts val="600"/>
              </a:spcAft>
            </a:pPr>
            <a:endParaRPr lang="en-GB" sz="1400" dirty="0">
              <a:solidFill>
                <a:srgbClr val="C84674"/>
              </a:solidFill>
            </a:endParaRPr>
          </a:p>
        </p:txBody>
      </p:sp>
      <p:sp>
        <p:nvSpPr>
          <p:cNvPr id="16" name="Slide Number Placeholder 2">
            <a:extLst>
              <a:ext uri="{FF2B5EF4-FFF2-40B4-BE49-F238E27FC236}">
                <a16:creationId xmlns:a16="http://schemas.microsoft.com/office/drawing/2014/main" id="{E74DF091-9BCC-D3DB-F4A2-CCE32F7FDD1A}"/>
              </a:ext>
            </a:extLst>
          </p:cNvPr>
          <p:cNvSpPr>
            <a:spLocks noGrp="1"/>
          </p:cNvSpPr>
          <p:nvPr>
            <p:ph type="sldNum" sz="quarter" idx="12"/>
          </p:nvPr>
        </p:nvSpPr>
        <p:spPr>
          <a:xfrm>
            <a:off x="8610600" y="6356350"/>
            <a:ext cx="2743200" cy="365125"/>
          </a:xfrm>
        </p:spPr>
        <p:txBody>
          <a:bodyPr/>
          <a:lstStyle/>
          <a:p>
            <a:fld id="{8EB3C05E-A4DD-43F0-AA24-9A4FAEC1666D}" type="slidenum">
              <a:rPr lang="en-GB" smtClean="0"/>
              <a:t>5</a:t>
            </a:fld>
            <a:endParaRPr lang="en-GB" dirty="0"/>
          </a:p>
        </p:txBody>
      </p:sp>
    </p:spTree>
    <p:extLst>
      <p:ext uri="{BB962C8B-B14F-4D97-AF65-F5344CB8AC3E}">
        <p14:creationId xmlns:p14="http://schemas.microsoft.com/office/powerpoint/2010/main" val="102153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5766-7488-6868-B273-454514F565E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7FC47F-BDBF-DCD7-695C-CABD0BE16054}"/>
              </a:ext>
            </a:extLst>
          </p:cNvPr>
          <p:cNvSpPr>
            <a:spLocks noGrp="1"/>
          </p:cNvSpPr>
          <p:nvPr>
            <p:ph type="sldNum" sz="quarter" idx="12"/>
          </p:nvPr>
        </p:nvSpPr>
        <p:spPr>
          <a:xfrm>
            <a:off x="8610600" y="6407149"/>
            <a:ext cx="2743200" cy="365125"/>
          </a:xfrm>
        </p:spPr>
        <p:txBody>
          <a:bodyPr/>
          <a:lstStyle/>
          <a:p>
            <a:fld id="{8EB3C05E-A4DD-43F0-AA24-9A4FAEC1666D}" type="slidenum">
              <a:rPr lang="en-GB" smtClean="0"/>
              <a:t>6</a:t>
            </a:fld>
            <a:endParaRPr lang="en-GB" dirty="0"/>
          </a:p>
        </p:txBody>
      </p:sp>
      <p:sp>
        <p:nvSpPr>
          <p:cNvPr id="6" name="Rectangle 5">
            <a:extLst>
              <a:ext uri="{FF2B5EF4-FFF2-40B4-BE49-F238E27FC236}">
                <a16:creationId xmlns:a16="http://schemas.microsoft.com/office/drawing/2014/main" id="{D42D55CE-0259-D96B-D03A-835CAA49C74F}"/>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8127070-7D1E-69C4-C818-4510C553909B}"/>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Important information</a:t>
            </a:r>
          </a:p>
        </p:txBody>
      </p:sp>
      <p:pic>
        <p:nvPicPr>
          <p:cNvPr id="8" name="Picture 7" descr="A black background with white text&#10;&#10;AI-generated content may be incorrect.">
            <a:extLst>
              <a:ext uri="{FF2B5EF4-FFF2-40B4-BE49-F238E27FC236}">
                <a16:creationId xmlns:a16="http://schemas.microsoft.com/office/drawing/2014/main" id="{1643343C-D728-F9BF-433D-3BDAC1D98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12" name="Content Placeholder 4">
            <a:extLst>
              <a:ext uri="{FF2B5EF4-FFF2-40B4-BE49-F238E27FC236}">
                <a16:creationId xmlns:a16="http://schemas.microsoft.com/office/drawing/2014/main" id="{DCE955C0-5D29-4E36-54FE-008E2DFC00EA}"/>
              </a:ext>
            </a:extLst>
          </p:cNvPr>
          <p:cNvSpPr txBox="1">
            <a:spLocks/>
          </p:cNvSpPr>
          <p:nvPr/>
        </p:nvSpPr>
        <p:spPr>
          <a:xfrm>
            <a:off x="553691" y="1675766"/>
            <a:ext cx="10613842" cy="41414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400" dirty="0"/>
              <a:t>We are looking to fill two vacant positions on the GEBB.  We are seeking to appoint one new GEBB member from the Creative and Cultural sector.  Our other new member will be appointed from the wider business community, but we would particularly welcome applications from those with experience in tech and AI, energy, financial services or in any other key growth sector within the Greater Essex economy.</a:t>
            </a:r>
          </a:p>
          <a:p>
            <a:pPr lvl="1">
              <a:spcAft>
                <a:spcPts val="0"/>
              </a:spcAft>
            </a:pPr>
            <a:endParaRPr lang="en-GB" sz="1400" dirty="0"/>
          </a:p>
          <a:p>
            <a:pPr lvl="1">
              <a:spcAft>
                <a:spcPts val="0"/>
              </a:spcAft>
            </a:pPr>
            <a:r>
              <a:rPr lang="en-GB" sz="1400" dirty="0"/>
              <a:t>All candidates should be prepared to commit to joining GEBB on that basis that:</a:t>
            </a:r>
          </a:p>
          <a:p>
            <a:pPr lvl="1">
              <a:spcAft>
                <a:spcPts val="0"/>
              </a:spcAft>
            </a:pPr>
            <a:endParaRPr lang="en-GB" sz="1400" dirty="0"/>
          </a:p>
          <a:p>
            <a:pPr marL="342900" lvl="1" indent="-342900">
              <a:spcAft>
                <a:spcPts val="0"/>
              </a:spcAft>
              <a:buFont typeface="+mj-lt"/>
              <a:buAutoNum type="arabicPeriod"/>
            </a:pPr>
            <a:r>
              <a:rPr lang="en-GB" sz="1400" dirty="0"/>
              <a:t>the GEBB comes together around key activities and meets approximately four times a year;</a:t>
            </a:r>
          </a:p>
          <a:p>
            <a:pPr marL="342900" lvl="1" indent="-342900">
              <a:spcAft>
                <a:spcPts val="0"/>
              </a:spcAft>
              <a:buFont typeface="+mj-lt"/>
              <a:buAutoNum type="arabicPeriod"/>
            </a:pPr>
            <a:endParaRPr lang="en-GB" sz="1400" dirty="0"/>
          </a:p>
          <a:p>
            <a:pPr marL="342900" lvl="1" indent="-342900">
              <a:spcAft>
                <a:spcPts val="0"/>
              </a:spcAft>
              <a:buFont typeface="+mj-lt"/>
              <a:buAutoNum type="arabicPeriod"/>
            </a:pPr>
            <a:r>
              <a:rPr lang="en-GB" sz="1400" dirty="0"/>
              <a:t>the next GEBB meeting will take place on 11</a:t>
            </a:r>
            <a:r>
              <a:rPr lang="en-GB" sz="1400" baseline="30000" dirty="0"/>
              <a:t>th</a:t>
            </a:r>
            <a:r>
              <a:rPr lang="en-GB" sz="1400" dirty="0"/>
              <a:t> June 2026;</a:t>
            </a:r>
          </a:p>
          <a:p>
            <a:pPr marL="342900" lvl="1" indent="-342900">
              <a:spcAft>
                <a:spcPts val="0"/>
              </a:spcAft>
              <a:buFont typeface="+mj-lt"/>
              <a:buAutoNum type="arabicPeriod"/>
            </a:pPr>
            <a:endParaRPr lang="en-GB" sz="1400" dirty="0"/>
          </a:p>
          <a:p>
            <a:pPr marL="342900" lvl="1" indent="-342900">
              <a:spcAft>
                <a:spcPts val="0"/>
              </a:spcAft>
              <a:buFont typeface="+mj-lt"/>
              <a:buAutoNum type="arabicPeriod"/>
            </a:pPr>
            <a:r>
              <a:rPr lang="en-GB" sz="1400" dirty="0"/>
              <a:t>board members act as ambassadors for Greater Essex Business.  They will act in the interests of the business community and are active in promoting the voice of business from across the area;</a:t>
            </a:r>
          </a:p>
          <a:p>
            <a:pPr marL="342900" lvl="1" indent="-342900">
              <a:spcAft>
                <a:spcPts val="0"/>
              </a:spcAft>
              <a:buFont typeface="+mj-lt"/>
              <a:buAutoNum type="arabicPeriod"/>
            </a:pPr>
            <a:endParaRPr lang="en-GB" sz="1400" dirty="0"/>
          </a:p>
          <a:p>
            <a:pPr marL="342900" lvl="1" indent="-342900">
              <a:spcAft>
                <a:spcPts val="0"/>
              </a:spcAft>
              <a:buFont typeface="+mj-lt"/>
              <a:buAutoNum type="arabicPeriod"/>
            </a:pPr>
            <a:r>
              <a:rPr lang="en-GB" sz="1400" dirty="0"/>
              <a:t>board members draw upon their national, international, business and government connections to advance the interests of Greater Essex;</a:t>
            </a:r>
          </a:p>
          <a:p>
            <a:pPr marL="342900" lvl="1" indent="-342900">
              <a:spcAft>
                <a:spcPts val="0"/>
              </a:spcAft>
              <a:buFont typeface="+mj-lt"/>
              <a:buAutoNum type="arabicPeriod"/>
            </a:pPr>
            <a:endParaRPr lang="en-GB" sz="1400" dirty="0">
              <a:solidFill>
                <a:srgbClr val="333333"/>
              </a:solidFill>
              <a:effectLst/>
              <a:ea typeface="Calibri" panose="020F0502020204030204" pitchFamily="34" charset="0"/>
              <a:cs typeface="Times New Roman" panose="02020603050405020304" pitchFamily="18" charset="0"/>
            </a:endParaRPr>
          </a:p>
          <a:p>
            <a:pPr marL="342900" lvl="1" indent="-342900">
              <a:spcAft>
                <a:spcPts val="0"/>
              </a:spcAft>
              <a:buFont typeface="+mj-lt"/>
              <a:buAutoNum type="arabicPeriod"/>
            </a:pPr>
            <a:r>
              <a:rPr lang="en-GB" sz="1400" dirty="0">
                <a:solidFill>
                  <a:srgbClr val="333333"/>
                </a:solidFill>
                <a:effectLst/>
                <a:ea typeface="Calibri" panose="020F0502020204030204" pitchFamily="34" charset="0"/>
                <a:cs typeface="Times New Roman" panose="02020603050405020304" pitchFamily="18" charset="0"/>
              </a:rPr>
              <a:t>board members engage widely, gather </a:t>
            </a:r>
            <a:r>
              <a:rPr lang="en-GB" sz="1400" dirty="0">
                <a:solidFill>
                  <a:srgbClr val="333333"/>
                </a:solidFill>
                <a:cs typeface="Times New Roman" panose="02020603050405020304" pitchFamily="18" charset="0"/>
              </a:rPr>
              <a:t>intelligence from the local business community, and share this with elected leaders and policy-makers to inform investment priorities and growth enabling policies; </a:t>
            </a:r>
          </a:p>
          <a:p>
            <a:pPr marL="342900" lvl="1" indent="-342900">
              <a:spcAft>
                <a:spcPts val="0"/>
              </a:spcAft>
              <a:buFont typeface="+mj-lt"/>
              <a:buAutoNum type="arabicPeriod"/>
            </a:pPr>
            <a:endParaRPr lang="en-GB" sz="1400" dirty="0">
              <a:solidFill>
                <a:srgbClr val="333333"/>
              </a:solidFill>
              <a:ea typeface="Calibri" panose="020F0502020204030204" pitchFamily="34" charset="0"/>
              <a:cs typeface="Times New Roman" panose="02020603050405020304" pitchFamily="18" charset="0"/>
            </a:endParaRPr>
          </a:p>
          <a:p>
            <a:pPr marL="342900" lvl="1" indent="-342900">
              <a:spcAft>
                <a:spcPts val="0"/>
              </a:spcAft>
              <a:buFont typeface="+mj-lt"/>
              <a:buAutoNum type="arabicPeriod"/>
            </a:pPr>
            <a:r>
              <a:rPr lang="en-GB" sz="1400" dirty="0">
                <a:solidFill>
                  <a:srgbClr val="0B0C0C"/>
                </a:solidFill>
              </a:rPr>
              <a:t>appointments to the Board will be made for a 1-year term in the first instance, allowing for flexibility and to reflect the changing local political and economic environment.</a:t>
            </a:r>
            <a:endParaRPr lang="en-GB" sz="1400" b="0" dirty="0">
              <a:solidFill>
                <a:schemeClr val="accent1"/>
              </a:solidFill>
            </a:endParaRPr>
          </a:p>
          <a:p>
            <a:pPr marL="342900" lvl="1" indent="-342900">
              <a:spcAft>
                <a:spcPts val="0"/>
              </a:spcAft>
              <a:buFont typeface="+mj-lt"/>
              <a:buAutoNum type="arabicPeriod"/>
            </a:pPr>
            <a:endParaRPr lang="en-GB" sz="1400" dirty="0"/>
          </a:p>
          <a:p>
            <a:pPr lvl="1">
              <a:spcAft>
                <a:spcPts val="0"/>
              </a:spcAft>
            </a:pPr>
            <a:endParaRPr lang="en-GB" sz="1400" dirty="0"/>
          </a:p>
          <a:p>
            <a:pPr lvl="1">
              <a:spcAft>
                <a:spcPts val="0"/>
              </a:spcAft>
            </a:pPr>
            <a:endParaRPr lang="en-GB" sz="1400" dirty="0"/>
          </a:p>
          <a:p>
            <a:pPr lvl="1">
              <a:spcAft>
                <a:spcPts val="0"/>
              </a:spcAft>
            </a:pPr>
            <a:endParaRPr lang="en-GB" sz="1400" dirty="0"/>
          </a:p>
          <a:p>
            <a:pPr lvl="1">
              <a:spcAft>
                <a:spcPts val="0"/>
              </a:spcAft>
            </a:pPr>
            <a:endParaRPr lang="en-GB" sz="1400" dirty="0"/>
          </a:p>
          <a:p>
            <a:pPr lvl="1">
              <a:spcAft>
                <a:spcPts val="0"/>
              </a:spcAft>
            </a:pPr>
            <a:endParaRPr lang="en-GB" sz="1400" dirty="0"/>
          </a:p>
          <a:p>
            <a:pPr lvl="1">
              <a:spcAft>
                <a:spcPts val="0"/>
              </a:spcAft>
            </a:pPr>
            <a:endParaRPr lang="en-GB" sz="1400" dirty="0"/>
          </a:p>
          <a:p>
            <a:pPr lvl="1">
              <a:spcAft>
                <a:spcPts val="0"/>
              </a:spcAft>
            </a:pPr>
            <a:endParaRPr lang="en-GB" sz="1400" dirty="0">
              <a:solidFill>
                <a:srgbClr val="333333"/>
              </a:solidFill>
              <a:effectLst/>
              <a:latin typeface="+mj-lt"/>
              <a:ea typeface="Calibri" panose="020F0502020204030204" pitchFamily="34" charset="0"/>
              <a:cs typeface="Times New Roman" panose="02020603050405020304" pitchFamily="18" charset="0"/>
            </a:endParaRPr>
          </a:p>
          <a:p>
            <a:pPr lvl="1"/>
            <a:endParaRPr lang="en-GB" sz="1400" dirty="0"/>
          </a:p>
        </p:txBody>
      </p:sp>
    </p:spTree>
    <p:extLst>
      <p:ext uri="{BB962C8B-B14F-4D97-AF65-F5344CB8AC3E}">
        <p14:creationId xmlns:p14="http://schemas.microsoft.com/office/powerpoint/2010/main" val="353193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36F0-A1E9-DE67-8FEB-2835079C35C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2932D0-518D-C3E7-4A26-2A87F04C7C64}"/>
              </a:ext>
            </a:extLst>
          </p:cNvPr>
          <p:cNvSpPr>
            <a:spLocks noGrp="1"/>
          </p:cNvSpPr>
          <p:nvPr>
            <p:ph type="sldNum" sz="quarter" idx="12"/>
          </p:nvPr>
        </p:nvSpPr>
        <p:spPr>
          <a:xfrm>
            <a:off x="8610600" y="6407149"/>
            <a:ext cx="2743200" cy="365125"/>
          </a:xfrm>
        </p:spPr>
        <p:txBody>
          <a:bodyPr/>
          <a:lstStyle/>
          <a:p>
            <a:fld id="{8EB3C05E-A4DD-43F0-AA24-9A4FAEC1666D}" type="slidenum">
              <a:rPr lang="en-GB" smtClean="0"/>
              <a:t>7</a:t>
            </a:fld>
            <a:endParaRPr lang="en-GB" dirty="0"/>
          </a:p>
        </p:txBody>
      </p:sp>
      <p:sp>
        <p:nvSpPr>
          <p:cNvPr id="6" name="Rectangle 5">
            <a:extLst>
              <a:ext uri="{FF2B5EF4-FFF2-40B4-BE49-F238E27FC236}">
                <a16:creationId xmlns:a16="http://schemas.microsoft.com/office/drawing/2014/main" id="{CA8221BA-B85D-2F79-874B-D4A5D838D7F6}"/>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080DE91-11BF-B72C-FA65-15A543253F23}"/>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Personal specification: Board Member</a:t>
            </a:r>
          </a:p>
        </p:txBody>
      </p:sp>
      <p:pic>
        <p:nvPicPr>
          <p:cNvPr id="8" name="Picture 7" descr="A black background with white text&#10;&#10;AI-generated content may be incorrect.">
            <a:extLst>
              <a:ext uri="{FF2B5EF4-FFF2-40B4-BE49-F238E27FC236}">
                <a16:creationId xmlns:a16="http://schemas.microsoft.com/office/drawing/2014/main" id="{41369AD3-DDA7-53DE-F490-2B94037B5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Content Placeholder 4">
            <a:extLst>
              <a:ext uri="{FF2B5EF4-FFF2-40B4-BE49-F238E27FC236}">
                <a16:creationId xmlns:a16="http://schemas.microsoft.com/office/drawing/2014/main" id="{00339F1C-2AB2-3EF6-41B1-5B48FC171F13}"/>
              </a:ext>
            </a:extLst>
          </p:cNvPr>
          <p:cNvSpPr txBox="1">
            <a:spLocks/>
          </p:cNvSpPr>
          <p:nvPr/>
        </p:nvSpPr>
        <p:spPr>
          <a:xfrm>
            <a:off x="568298" y="1679961"/>
            <a:ext cx="11187897" cy="1376599"/>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300"/>
              </a:spcAft>
            </a:pPr>
            <a:r>
              <a:rPr lang="en-GB" sz="1400" dirty="0"/>
              <a:t>We are seeking inspirational business leaders to provide the voice of business. As a GEBB member, you will:</a:t>
            </a:r>
          </a:p>
          <a:p>
            <a:pPr marL="285750" lvl="1" indent="-285750">
              <a:spcAft>
                <a:spcPts val="300"/>
              </a:spcAft>
              <a:buFont typeface="Arial" panose="020B0604020202020204" pitchFamily="34" charset="0"/>
              <a:buChar char="•"/>
            </a:pPr>
            <a:r>
              <a:rPr lang="en-GB" sz="1400" dirty="0"/>
              <a:t>share your perspective, expertise and experience to influence policy</a:t>
            </a:r>
          </a:p>
          <a:p>
            <a:pPr marL="285750" lvl="1" indent="-285750">
              <a:spcAft>
                <a:spcPts val="300"/>
              </a:spcAft>
              <a:buFont typeface="Arial" panose="020B0604020202020204" pitchFamily="34" charset="0"/>
              <a:buChar char="•"/>
            </a:pPr>
            <a:r>
              <a:rPr lang="en-GB" sz="1400" dirty="0"/>
              <a:t>stimulate economic growth, productivity and competitiveness</a:t>
            </a:r>
          </a:p>
          <a:p>
            <a:pPr marL="285750" lvl="1" indent="-285750">
              <a:spcAft>
                <a:spcPts val="300"/>
              </a:spcAft>
              <a:buFont typeface="Arial" panose="020B0604020202020204" pitchFamily="34" charset="0"/>
              <a:buChar char="•"/>
            </a:pPr>
            <a:r>
              <a:rPr lang="en-GB" sz="1400" dirty="0"/>
              <a:t>provide advice on the economy and local business landscape</a:t>
            </a:r>
          </a:p>
          <a:p>
            <a:pPr marL="285750" lvl="1" indent="-285750">
              <a:spcAft>
                <a:spcPts val="300"/>
              </a:spcAft>
              <a:buFont typeface="Arial" panose="020B0604020202020204" pitchFamily="34" charset="0"/>
              <a:buChar char="•"/>
            </a:pPr>
            <a:r>
              <a:rPr lang="en-GB" sz="1400" dirty="0"/>
              <a:t>adopt a strategic role, rather than pursuing the interest of your individual sector</a:t>
            </a:r>
          </a:p>
          <a:p>
            <a:pPr lvl="1">
              <a:spcAft>
                <a:spcPts val="0"/>
              </a:spcAft>
            </a:pPr>
            <a:endParaRPr lang="en-GB" dirty="0"/>
          </a:p>
        </p:txBody>
      </p:sp>
      <p:sp>
        <p:nvSpPr>
          <p:cNvPr id="4" name="Content Placeholder 4">
            <a:extLst>
              <a:ext uri="{FF2B5EF4-FFF2-40B4-BE49-F238E27FC236}">
                <a16:creationId xmlns:a16="http://schemas.microsoft.com/office/drawing/2014/main" id="{A6D6BAE7-9606-E2AD-E4BD-AC2423150F46}"/>
              </a:ext>
            </a:extLst>
          </p:cNvPr>
          <p:cNvSpPr txBox="1">
            <a:spLocks/>
          </p:cNvSpPr>
          <p:nvPr/>
        </p:nvSpPr>
        <p:spPr>
          <a:xfrm>
            <a:off x="568299" y="3536496"/>
            <a:ext cx="11274044" cy="2960003"/>
          </a:xfrm>
          <a:prstGeom prst="rect">
            <a:avLst/>
          </a:prstGeom>
        </p:spPr>
        <p:txBody>
          <a:bodyPr numCol="2" spcCol="360000"/>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ffectLst/>
                <a:ea typeface="Times New Roman" panose="02020603050405020304" pitchFamily="18" charset="0"/>
              </a:rPr>
              <a:t>are </a:t>
            </a:r>
            <a:r>
              <a:rPr lang="en-GB" sz="1400" dirty="0">
                <a:effectLst/>
                <a:ea typeface="Times New Roman" panose="02020603050405020304" pitchFamily="18" charset="0"/>
              </a:rPr>
              <a:t>influential</a:t>
            </a:r>
            <a:r>
              <a:rPr lang="en-GB" sz="1400" b="0" dirty="0">
                <a:effectLst/>
                <a:ea typeface="Times New Roman" panose="02020603050405020304" pitchFamily="18" charset="0"/>
              </a:rPr>
              <a:t> and inspirational businesspeople with executive experience in business at a </a:t>
            </a:r>
            <a:r>
              <a:rPr lang="en-GB" sz="1400" dirty="0">
                <a:effectLst/>
                <a:ea typeface="Times New Roman" panose="02020603050405020304" pitchFamily="18" charset="0"/>
              </a:rPr>
              <a:t>senior level </a:t>
            </a:r>
            <a:r>
              <a:rPr lang="en-GB" sz="1400" b="0" dirty="0">
                <a:effectLst/>
                <a:ea typeface="Times New Roman" panose="02020603050405020304" pitchFamily="18" charset="0"/>
              </a:rPr>
              <a:t>or have experience in alternative entrepreneurial leadership roles;</a:t>
            </a: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a typeface="Times New Roman" panose="02020603050405020304" pitchFamily="18" charset="0"/>
              </a:rPr>
              <a:t>have </a:t>
            </a:r>
            <a:r>
              <a:rPr lang="en-GB" sz="1400" b="0" dirty="0">
                <a:effectLst/>
                <a:ea typeface="Times New Roman" panose="02020603050405020304" pitchFamily="18" charset="0"/>
              </a:rPr>
              <a:t>an understanding of, and a commitment towards, the </a:t>
            </a:r>
            <a:r>
              <a:rPr lang="en-GB" sz="1400" dirty="0">
                <a:effectLst/>
                <a:ea typeface="Times New Roman" panose="02020603050405020304" pitchFamily="18" charset="0"/>
              </a:rPr>
              <a:t>growth</a:t>
            </a:r>
            <a:r>
              <a:rPr lang="en-GB" sz="1400" b="0" dirty="0">
                <a:effectLst/>
                <a:ea typeface="Times New Roman" panose="02020603050405020304" pitchFamily="18" charset="0"/>
              </a:rPr>
              <a:t>, </a:t>
            </a:r>
            <a:r>
              <a:rPr lang="en-GB" sz="1400" dirty="0">
                <a:effectLst/>
                <a:ea typeface="Times New Roman" panose="02020603050405020304" pitchFamily="18" charset="0"/>
              </a:rPr>
              <a:t>productivity</a:t>
            </a:r>
            <a:r>
              <a:rPr lang="en-GB" sz="1400" b="0" dirty="0">
                <a:effectLst/>
                <a:ea typeface="Times New Roman" panose="02020603050405020304" pitchFamily="18" charset="0"/>
              </a:rPr>
              <a:t> and </a:t>
            </a:r>
            <a:r>
              <a:rPr lang="en-GB" sz="1400" dirty="0">
                <a:effectLst/>
                <a:ea typeface="Times New Roman" panose="02020603050405020304" pitchFamily="18" charset="0"/>
              </a:rPr>
              <a:t>prosperity</a:t>
            </a:r>
            <a:r>
              <a:rPr lang="en-GB" sz="1400" b="0" dirty="0">
                <a:effectLst/>
                <a:ea typeface="Times New Roman" panose="02020603050405020304" pitchFamily="18" charset="0"/>
              </a:rPr>
              <a:t> of the Greater Essex economy;</a:t>
            </a: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ffectLst/>
                <a:ea typeface="Times New Roman" panose="02020603050405020304" pitchFamily="18" charset="0"/>
              </a:rPr>
              <a:t>bring an exceptional </a:t>
            </a:r>
            <a:r>
              <a:rPr lang="en-GB" sz="1400" dirty="0">
                <a:effectLst/>
                <a:ea typeface="Times New Roman" panose="02020603050405020304" pitchFamily="18" charset="0"/>
              </a:rPr>
              <a:t>knowledge </a:t>
            </a:r>
            <a:r>
              <a:rPr lang="en-GB" sz="1400" b="0" dirty="0">
                <a:ea typeface="Times New Roman" panose="02020603050405020304" pitchFamily="18" charset="0"/>
              </a:rPr>
              <a:t>and</a:t>
            </a:r>
            <a:r>
              <a:rPr lang="en-GB" sz="1400" dirty="0">
                <a:effectLst/>
                <a:ea typeface="Times New Roman" panose="02020603050405020304" pitchFamily="18" charset="0"/>
              </a:rPr>
              <a:t> </a:t>
            </a:r>
            <a:r>
              <a:rPr lang="en-GB" sz="1400" b="0" dirty="0">
                <a:ea typeface="Times New Roman" panose="02020603050405020304" pitchFamily="18" charset="0"/>
              </a:rPr>
              <a:t>can </a:t>
            </a:r>
            <a:r>
              <a:rPr lang="en-GB" sz="1400" b="0" dirty="0">
                <a:effectLst/>
                <a:ea typeface="Times New Roman" panose="02020603050405020304" pitchFamily="18" charset="0"/>
              </a:rPr>
              <a:t>act as </a:t>
            </a:r>
            <a:r>
              <a:rPr lang="en-GB" sz="1400" dirty="0">
                <a:effectLst/>
                <a:ea typeface="Times New Roman" panose="02020603050405020304" pitchFamily="18" charset="0"/>
              </a:rPr>
              <a:t>ambassadors of their sector</a:t>
            </a:r>
            <a:r>
              <a:rPr lang="en-GB" sz="1400" b="0" dirty="0">
                <a:effectLst/>
                <a:ea typeface="Times New Roman" panose="02020603050405020304" pitchFamily="18" charset="0"/>
              </a:rPr>
              <a:t>;</a:t>
            </a: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ffectLst/>
                <a:ea typeface="Times New Roman" panose="02020603050405020304" pitchFamily="18" charset="0"/>
              </a:rPr>
              <a:t>are passionate about </a:t>
            </a:r>
            <a:r>
              <a:rPr lang="en-GB" sz="1400" dirty="0">
                <a:effectLst/>
                <a:ea typeface="Times New Roman" panose="02020603050405020304" pitchFamily="18" charset="0"/>
              </a:rPr>
              <a:t>improving</a:t>
            </a:r>
            <a:r>
              <a:rPr lang="en-GB" sz="1400" b="0" dirty="0">
                <a:effectLst/>
                <a:ea typeface="Times New Roman" panose="02020603050405020304" pitchFamily="18" charset="0"/>
              </a:rPr>
              <a:t> the region and </a:t>
            </a:r>
            <a:r>
              <a:rPr lang="en-GB" sz="1400" dirty="0">
                <a:effectLst/>
                <a:ea typeface="Times New Roman" panose="02020603050405020304" pitchFamily="18" charset="0"/>
              </a:rPr>
              <a:t>promoting </a:t>
            </a:r>
            <a:r>
              <a:rPr lang="en-GB" sz="1400" b="0" dirty="0">
                <a:effectLst/>
                <a:ea typeface="Times New Roman" panose="02020603050405020304" pitchFamily="18" charset="0"/>
              </a:rPr>
              <a:t>it to national/international audiences, supporting </a:t>
            </a:r>
            <a:r>
              <a:rPr lang="en-GB" sz="1400" dirty="0">
                <a:effectLst/>
                <a:ea typeface="Times New Roman" panose="02020603050405020304" pitchFamily="18" charset="0"/>
              </a:rPr>
              <a:t>investment activity</a:t>
            </a:r>
            <a:r>
              <a:rPr lang="en-GB" sz="1400" b="0" dirty="0">
                <a:effectLst/>
                <a:ea typeface="Times New Roman" panose="02020603050405020304" pitchFamily="18" charset="0"/>
              </a:rPr>
              <a:t>;</a:t>
            </a:r>
            <a:r>
              <a:rPr lang="en-GB" sz="1400" dirty="0">
                <a:effectLst/>
                <a:ea typeface="Times New Roman" panose="02020603050405020304" pitchFamily="18" charset="0"/>
              </a:rPr>
              <a:t> </a:t>
            </a:r>
            <a:endParaRPr lang="en-GB" sz="1400" dirty="0">
              <a:ea typeface="Times New Roman" panose="02020603050405020304" pitchFamily="18" charset="0"/>
            </a:endParaRP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ffectLst/>
                <a:ea typeface="Times New Roman" panose="02020603050405020304" pitchFamily="18" charset="0"/>
              </a:rPr>
              <a:t>are </a:t>
            </a:r>
            <a:r>
              <a:rPr lang="en-GB" sz="1400" dirty="0">
                <a:effectLst/>
                <a:ea typeface="Times New Roman" panose="02020603050405020304" pitchFamily="18" charset="0"/>
              </a:rPr>
              <a:t>independent thinkers</a:t>
            </a:r>
            <a:r>
              <a:rPr lang="en-GB" sz="1400" b="0" dirty="0">
                <a:effectLst/>
                <a:ea typeface="Times New Roman" panose="02020603050405020304" pitchFamily="18" charset="0"/>
              </a:rPr>
              <a:t> and can provide specialist, business-led insights to critically </a:t>
            </a:r>
            <a:r>
              <a:rPr lang="en-GB" sz="1400" dirty="0">
                <a:effectLst/>
                <a:ea typeface="Times New Roman" panose="02020603050405020304" pitchFamily="18" charset="0"/>
              </a:rPr>
              <a:t>influence</a:t>
            </a:r>
            <a:r>
              <a:rPr lang="en-GB" sz="1400" b="0" dirty="0">
                <a:effectLst/>
                <a:ea typeface="Times New Roman" panose="02020603050405020304" pitchFamily="18" charset="0"/>
              </a:rPr>
              <a:t>, </a:t>
            </a:r>
            <a:r>
              <a:rPr lang="en-GB" sz="1400" dirty="0">
                <a:effectLst/>
                <a:ea typeface="Times New Roman" panose="02020603050405020304" pitchFamily="18" charset="0"/>
              </a:rPr>
              <a:t>shape</a:t>
            </a:r>
            <a:r>
              <a:rPr lang="en-GB" sz="1400" b="0" dirty="0">
                <a:effectLst/>
                <a:ea typeface="Times New Roman" panose="02020603050405020304" pitchFamily="18" charset="0"/>
              </a:rPr>
              <a:t> and </a:t>
            </a:r>
            <a:r>
              <a:rPr lang="en-GB" sz="1400" dirty="0">
                <a:effectLst/>
                <a:ea typeface="Times New Roman" panose="02020603050405020304" pitchFamily="18" charset="0"/>
              </a:rPr>
              <a:t>review</a:t>
            </a:r>
            <a:r>
              <a:rPr lang="en-GB" sz="1400" b="0" dirty="0">
                <a:effectLst/>
                <a:ea typeface="Times New Roman" panose="02020603050405020304" pitchFamily="18" charset="0"/>
              </a:rPr>
              <a:t> economic development activity in Greater Essex; </a:t>
            </a: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ffectLst/>
                <a:ea typeface="Times New Roman" panose="02020603050405020304" pitchFamily="18" charset="0"/>
              </a:rPr>
              <a:t>are passionate about the Greater Essex</a:t>
            </a:r>
            <a:r>
              <a:rPr lang="en-GB" sz="1400" dirty="0">
                <a:effectLst/>
                <a:ea typeface="Times New Roman" panose="02020603050405020304" pitchFamily="18" charset="0"/>
              </a:rPr>
              <a:t> regional economy and </a:t>
            </a:r>
            <a:r>
              <a:rPr lang="en-GB" sz="1400" b="0" dirty="0">
                <a:effectLst/>
                <a:ea typeface="Times New Roman" panose="02020603050405020304" pitchFamily="18" charset="0"/>
              </a:rPr>
              <a:t>can act as </a:t>
            </a:r>
            <a:r>
              <a:rPr lang="en-GB" sz="1400" dirty="0">
                <a:effectLst/>
                <a:ea typeface="Times New Roman" panose="02020603050405020304" pitchFamily="18" charset="0"/>
              </a:rPr>
              <a:t>advocates for the area </a:t>
            </a:r>
            <a:r>
              <a:rPr lang="en-GB" sz="1400" b="0" dirty="0">
                <a:effectLst/>
                <a:ea typeface="Times New Roman" panose="02020603050405020304" pitchFamily="18" charset="0"/>
              </a:rPr>
              <a:t>and the opportunities offered for growth</a:t>
            </a:r>
            <a:r>
              <a:rPr lang="en-GB" sz="1400" dirty="0">
                <a:effectLst/>
                <a:ea typeface="Times New Roman" panose="02020603050405020304" pitchFamily="18" charset="0"/>
              </a:rPr>
              <a:t>;</a:t>
            </a: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ffectLst/>
                <a:ea typeface="Times New Roman" panose="02020603050405020304" pitchFamily="18" charset="0"/>
              </a:rPr>
              <a:t>can demonstrate an </a:t>
            </a:r>
            <a:r>
              <a:rPr lang="en-GB" sz="1400" dirty="0">
                <a:effectLst/>
                <a:ea typeface="Times New Roman" panose="02020603050405020304" pitchFamily="18" charset="0"/>
              </a:rPr>
              <a:t>inclusive</a:t>
            </a:r>
            <a:r>
              <a:rPr lang="en-GB" sz="1400" b="0" dirty="0">
                <a:effectLst/>
                <a:ea typeface="Times New Roman" panose="02020603050405020304" pitchFamily="18" charset="0"/>
              </a:rPr>
              <a:t>, </a:t>
            </a:r>
            <a:r>
              <a:rPr lang="en-GB" sz="1400" dirty="0">
                <a:effectLst/>
                <a:ea typeface="Times New Roman" panose="02020603050405020304" pitchFamily="18" charset="0"/>
              </a:rPr>
              <a:t>open</a:t>
            </a:r>
            <a:r>
              <a:rPr lang="en-GB" sz="1400" b="0" dirty="0">
                <a:effectLst/>
                <a:ea typeface="Times New Roman" panose="02020603050405020304" pitchFamily="18" charset="0"/>
              </a:rPr>
              <a:t> and </a:t>
            </a:r>
            <a:r>
              <a:rPr lang="en-GB" sz="1400" dirty="0">
                <a:effectLst/>
                <a:ea typeface="Times New Roman" panose="02020603050405020304" pitchFamily="18" charset="0"/>
              </a:rPr>
              <a:t>collaborative</a:t>
            </a:r>
            <a:r>
              <a:rPr lang="en-GB" sz="1400" b="0" dirty="0">
                <a:effectLst/>
                <a:ea typeface="Times New Roman" panose="02020603050405020304" pitchFamily="18" charset="0"/>
              </a:rPr>
              <a:t> approach;</a:t>
            </a:r>
          </a:p>
          <a:p>
            <a:pPr marL="342900" lvl="0" indent="-342900">
              <a:lnSpc>
                <a:spcPct val="115000"/>
              </a:lnSpc>
              <a:spcBef>
                <a:spcPts val="600"/>
              </a:spcBef>
              <a:spcAft>
                <a:spcPts val="0"/>
              </a:spcAft>
              <a:buClr>
                <a:srgbClr val="7F7F7F"/>
              </a:buClr>
              <a:buFont typeface="Symbol" panose="05050102010706020507" pitchFamily="18" charset="2"/>
              <a:buChar char=""/>
            </a:pPr>
            <a:r>
              <a:rPr lang="en-GB" sz="1400" b="0" dirty="0">
                <a:ea typeface="Times New Roman" panose="02020603050405020304" pitchFamily="18" charset="0"/>
              </a:rPr>
              <a:t>can </a:t>
            </a:r>
            <a:r>
              <a:rPr lang="en-GB" sz="1400" b="0" dirty="0">
                <a:effectLst/>
                <a:ea typeface="Times New Roman" panose="02020603050405020304" pitchFamily="18" charset="0"/>
              </a:rPr>
              <a:t>work together to address challenges and opportunities, which will deliver </a:t>
            </a:r>
            <a:r>
              <a:rPr lang="en-GB" sz="1400" dirty="0">
                <a:effectLst/>
                <a:ea typeface="Times New Roman" panose="02020603050405020304" pitchFamily="18" charset="0"/>
              </a:rPr>
              <a:t>transformative change </a:t>
            </a:r>
            <a:r>
              <a:rPr lang="en-GB" sz="1400" b="0" dirty="0">
                <a:effectLst/>
                <a:ea typeface="Times New Roman" panose="02020603050405020304" pitchFamily="18" charset="0"/>
              </a:rPr>
              <a:t>for the Greater Essex economy</a:t>
            </a:r>
          </a:p>
        </p:txBody>
      </p:sp>
      <p:sp>
        <p:nvSpPr>
          <p:cNvPr id="5" name="Content Placeholder 4">
            <a:extLst>
              <a:ext uri="{FF2B5EF4-FFF2-40B4-BE49-F238E27FC236}">
                <a16:creationId xmlns:a16="http://schemas.microsoft.com/office/drawing/2014/main" id="{A7178729-31C8-CB2A-E95C-1CEF5943017D}"/>
              </a:ext>
            </a:extLst>
          </p:cNvPr>
          <p:cNvSpPr txBox="1">
            <a:spLocks/>
          </p:cNvSpPr>
          <p:nvPr/>
        </p:nvSpPr>
        <p:spPr>
          <a:xfrm>
            <a:off x="568299" y="3174861"/>
            <a:ext cx="11187897" cy="1730193"/>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0"/>
              </a:spcAft>
            </a:pPr>
            <a:r>
              <a:rPr lang="en-GB" sz="1600" b="1" dirty="0"/>
              <a:t>We are looking for members who:</a:t>
            </a:r>
          </a:p>
        </p:txBody>
      </p:sp>
    </p:spTree>
    <p:extLst>
      <p:ext uri="{BB962C8B-B14F-4D97-AF65-F5344CB8AC3E}">
        <p14:creationId xmlns:p14="http://schemas.microsoft.com/office/powerpoint/2010/main" val="206605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0DE1-C907-A263-16AA-12CF9B5C5F9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C46E6E-7224-79B1-8522-D7E2F92E56A5}"/>
              </a:ext>
            </a:extLst>
          </p:cNvPr>
          <p:cNvSpPr>
            <a:spLocks noGrp="1"/>
          </p:cNvSpPr>
          <p:nvPr>
            <p:ph type="sldNum" sz="quarter" idx="12"/>
          </p:nvPr>
        </p:nvSpPr>
        <p:spPr>
          <a:xfrm>
            <a:off x="8610600" y="6407149"/>
            <a:ext cx="2743200" cy="365125"/>
          </a:xfrm>
        </p:spPr>
        <p:txBody>
          <a:bodyPr/>
          <a:lstStyle/>
          <a:p>
            <a:fld id="{8EB3C05E-A4DD-43F0-AA24-9A4FAEC1666D}" type="slidenum">
              <a:rPr lang="en-GB" smtClean="0"/>
              <a:t>8</a:t>
            </a:fld>
            <a:endParaRPr lang="en-GB" dirty="0"/>
          </a:p>
        </p:txBody>
      </p:sp>
      <p:sp>
        <p:nvSpPr>
          <p:cNvPr id="6" name="Rectangle 5">
            <a:extLst>
              <a:ext uri="{FF2B5EF4-FFF2-40B4-BE49-F238E27FC236}">
                <a16:creationId xmlns:a16="http://schemas.microsoft.com/office/drawing/2014/main" id="{BFD14AA7-F096-9778-8C05-FA2083188C1A}"/>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B5B60AC-BC5C-7FB5-3692-FCF7A82D3F57}"/>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Wider characteristics – Board Members</a:t>
            </a:r>
          </a:p>
        </p:txBody>
      </p:sp>
      <p:pic>
        <p:nvPicPr>
          <p:cNvPr id="8" name="Picture 7" descr="A black background with white text&#10;&#10;AI-generated content may be incorrect.">
            <a:extLst>
              <a:ext uri="{FF2B5EF4-FFF2-40B4-BE49-F238E27FC236}">
                <a16:creationId xmlns:a16="http://schemas.microsoft.com/office/drawing/2014/main" id="{7A838254-6893-9F3E-F264-D9004E898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2" name="Content Placeholder 4">
            <a:extLst>
              <a:ext uri="{FF2B5EF4-FFF2-40B4-BE49-F238E27FC236}">
                <a16:creationId xmlns:a16="http://schemas.microsoft.com/office/drawing/2014/main" id="{FE6BFABF-409C-A616-605C-2B130D4BEAD5}"/>
              </a:ext>
            </a:extLst>
          </p:cNvPr>
          <p:cNvSpPr txBox="1">
            <a:spLocks/>
          </p:cNvSpPr>
          <p:nvPr/>
        </p:nvSpPr>
        <p:spPr>
          <a:xfrm>
            <a:off x="561495" y="1675921"/>
            <a:ext cx="10655853" cy="3848518"/>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000"/>
              </a:lnSpc>
              <a:spcBef>
                <a:spcPts val="100"/>
              </a:spcBef>
              <a:spcAft>
                <a:spcPts val="1200"/>
              </a:spcAft>
            </a:pPr>
            <a:r>
              <a:rPr lang="en-GB" sz="1600" dirty="0">
                <a:latin typeface="+mj-lt"/>
              </a:rPr>
              <a:t>Board members should:</a:t>
            </a:r>
          </a:p>
          <a:p>
            <a:pPr marL="285750" lvl="1" indent="-285750">
              <a:lnSpc>
                <a:spcPts val="2000"/>
              </a:lnSpc>
              <a:spcBef>
                <a:spcPts val="100"/>
              </a:spcBef>
              <a:spcAft>
                <a:spcPts val="1200"/>
              </a:spcAft>
              <a:buFont typeface="Arial" panose="020B0604020202020204" pitchFamily="34" charset="0"/>
              <a:buChar char="•"/>
            </a:pPr>
            <a:r>
              <a:rPr lang="en-GB" sz="1600" dirty="0">
                <a:latin typeface="+mj-lt"/>
              </a:rPr>
              <a:t>be committed </a:t>
            </a:r>
            <a:r>
              <a:rPr lang="en-GB" sz="1600" dirty="0">
                <a:effectLst/>
                <a:latin typeface="+mj-lt"/>
                <a:ea typeface="Times New Roman" panose="02020603050405020304" pitchFamily="18" charset="0"/>
              </a:rPr>
              <a:t>to promoting </a:t>
            </a:r>
            <a:r>
              <a:rPr lang="en-GB" sz="1600" b="1" dirty="0">
                <a:effectLst/>
                <a:latin typeface="+mj-lt"/>
                <a:ea typeface="Times New Roman" panose="02020603050405020304" pitchFamily="18" charset="0"/>
              </a:rPr>
              <a:t>equality</a:t>
            </a:r>
            <a:r>
              <a:rPr lang="en-GB" sz="1600" dirty="0">
                <a:effectLst/>
                <a:latin typeface="+mj-lt"/>
                <a:ea typeface="Times New Roman" panose="02020603050405020304" pitchFamily="18" charset="0"/>
              </a:rPr>
              <a:t>, </a:t>
            </a:r>
            <a:r>
              <a:rPr lang="en-GB" sz="1600" b="1" dirty="0">
                <a:effectLst/>
                <a:latin typeface="+mj-lt"/>
                <a:ea typeface="Times New Roman" panose="02020603050405020304" pitchFamily="18" charset="0"/>
              </a:rPr>
              <a:t>diversity</a:t>
            </a:r>
            <a:r>
              <a:rPr lang="en-GB" sz="1600" dirty="0">
                <a:effectLst/>
                <a:latin typeface="+mj-lt"/>
                <a:ea typeface="Times New Roman" panose="02020603050405020304" pitchFamily="18" charset="0"/>
              </a:rPr>
              <a:t> and </a:t>
            </a:r>
            <a:r>
              <a:rPr lang="en-GB" sz="1600" b="1" dirty="0">
                <a:effectLst/>
                <a:latin typeface="+mj-lt"/>
                <a:ea typeface="Times New Roman" panose="02020603050405020304" pitchFamily="18" charset="0"/>
              </a:rPr>
              <a:t>ethical business practices</a:t>
            </a:r>
            <a:r>
              <a:rPr lang="en-GB" sz="1600" dirty="0">
                <a:effectLst/>
                <a:latin typeface="+mj-lt"/>
                <a:ea typeface="Times New Roman" panose="02020603050405020304" pitchFamily="18" charset="0"/>
              </a:rPr>
              <a:t> and be </a:t>
            </a:r>
            <a:r>
              <a:rPr lang="en-GB" sz="1600" b="1" dirty="0">
                <a:effectLst/>
                <a:latin typeface="+mj-lt"/>
                <a:ea typeface="Times New Roman" panose="02020603050405020304" pitchFamily="18" charset="0"/>
              </a:rPr>
              <a:t>environmentally considerate</a:t>
            </a:r>
          </a:p>
          <a:p>
            <a:pPr marL="285750" lvl="1" indent="-285750">
              <a:lnSpc>
                <a:spcPts val="2000"/>
              </a:lnSpc>
              <a:spcBef>
                <a:spcPts val="100"/>
              </a:spcBef>
              <a:spcAft>
                <a:spcPts val="1200"/>
              </a:spcAft>
              <a:buFont typeface="Arial" panose="020B0604020202020204" pitchFamily="34" charset="0"/>
              <a:buChar char="•"/>
            </a:pPr>
            <a:r>
              <a:rPr lang="en-GB" sz="1600" dirty="0">
                <a:effectLst/>
                <a:latin typeface="+mj-lt"/>
                <a:ea typeface="Times New Roman" panose="02020603050405020304" pitchFamily="18" charset="0"/>
              </a:rPr>
              <a:t>be willing, committed and prepared to positively </a:t>
            </a:r>
            <a:r>
              <a:rPr lang="en-GB" sz="1600" b="1" dirty="0">
                <a:effectLst/>
                <a:latin typeface="+mj-lt"/>
                <a:ea typeface="Times New Roman" panose="02020603050405020304" pitchFamily="18" charset="0"/>
              </a:rPr>
              <a:t>collaborate</a:t>
            </a:r>
          </a:p>
          <a:p>
            <a:pPr marL="285750" lvl="1" indent="-285750">
              <a:lnSpc>
                <a:spcPts val="2000"/>
              </a:lnSpc>
              <a:spcBef>
                <a:spcPts val="100"/>
              </a:spcBef>
              <a:spcAft>
                <a:spcPts val="1200"/>
              </a:spcAft>
              <a:buFont typeface="Arial" panose="020B0604020202020204" pitchFamily="34" charset="0"/>
              <a:buChar char="•"/>
            </a:pPr>
            <a:r>
              <a:rPr lang="en-GB" sz="1600" dirty="0">
                <a:effectLst/>
                <a:latin typeface="+mj-lt"/>
                <a:ea typeface="Times New Roman" panose="02020603050405020304" pitchFamily="18" charset="0"/>
              </a:rPr>
              <a:t>bring their own </a:t>
            </a:r>
            <a:r>
              <a:rPr lang="en-GB" sz="1600" b="1" dirty="0">
                <a:effectLst/>
                <a:latin typeface="+mj-lt"/>
                <a:ea typeface="Times New Roman" panose="02020603050405020304" pitchFamily="18" charset="0"/>
              </a:rPr>
              <a:t>experience</a:t>
            </a:r>
            <a:r>
              <a:rPr lang="en-GB" sz="1600" dirty="0">
                <a:effectLst/>
                <a:latin typeface="+mj-lt"/>
                <a:ea typeface="Times New Roman" panose="02020603050405020304" pitchFamily="18" charset="0"/>
              </a:rPr>
              <a:t>, </a:t>
            </a:r>
            <a:r>
              <a:rPr lang="en-GB" sz="1600" b="1" dirty="0">
                <a:effectLst/>
                <a:latin typeface="+mj-lt"/>
                <a:ea typeface="Times New Roman" panose="02020603050405020304" pitchFamily="18" charset="0"/>
              </a:rPr>
              <a:t>expertise</a:t>
            </a:r>
            <a:r>
              <a:rPr lang="en-GB" sz="1600" dirty="0">
                <a:effectLst/>
                <a:latin typeface="+mj-lt"/>
                <a:ea typeface="Times New Roman" panose="02020603050405020304" pitchFamily="18" charset="0"/>
              </a:rPr>
              <a:t> and </a:t>
            </a:r>
            <a:r>
              <a:rPr lang="en-GB" sz="1600" b="1" dirty="0">
                <a:effectLst/>
                <a:latin typeface="+mj-lt"/>
                <a:ea typeface="Times New Roman" panose="02020603050405020304" pitchFamily="18" charset="0"/>
              </a:rPr>
              <a:t>insight</a:t>
            </a:r>
            <a:r>
              <a:rPr lang="en-GB" sz="1600" dirty="0">
                <a:effectLst/>
                <a:latin typeface="+mj-lt"/>
                <a:ea typeface="Times New Roman" panose="02020603050405020304" pitchFamily="18" charset="0"/>
              </a:rPr>
              <a:t> to bear (as opposed to pursuing individual and/or organisational interests) to ensure </a:t>
            </a:r>
            <a:r>
              <a:rPr lang="en-GB" sz="1600" b="1" dirty="0">
                <a:effectLst/>
                <a:latin typeface="+mj-lt"/>
                <a:ea typeface="Times New Roman" panose="02020603050405020304" pitchFamily="18" charset="0"/>
              </a:rPr>
              <a:t>actions are delivered</a:t>
            </a:r>
          </a:p>
          <a:p>
            <a:pPr marL="285750" lvl="1" indent="-285750">
              <a:lnSpc>
                <a:spcPts val="2000"/>
              </a:lnSpc>
              <a:spcBef>
                <a:spcPts val="100"/>
              </a:spcBef>
              <a:spcAft>
                <a:spcPts val="1200"/>
              </a:spcAft>
              <a:buFont typeface="Arial" panose="020B0604020202020204" pitchFamily="34" charset="0"/>
              <a:buChar char="•"/>
            </a:pPr>
            <a:r>
              <a:rPr lang="en-GB" sz="1600" dirty="0">
                <a:effectLst/>
                <a:latin typeface="+mj-lt"/>
                <a:ea typeface="Times New Roman" panose="02020603050405020304" pitchFamily="18" charset="0"/>
              </a:rPr>
              <a:t>adhere to </a:t>
            </a:r>
            <a:r>
              <a:rPr lang="en-GB" sz="1600" b="1" dirty="0">
                <a:effectLst/>
                <a:latin typeface="+mj-lt"/>
                <a:ea typeface="Times New Roman" panose="02020603050405020304" pitchFamily="18" charset="0"/>
              </a:rPr>
              <a:t>high standards of behaviour </a:t>
            </a:r>
            <a:r>
              <a:rPr lang="en-GB" sz="1600" dirty="0">
                <a:effectLst/>
                <a:latin typeface="+mj-lt"/>
                <a:ea typeface="Times New Roman" panose="02020603050405020304" pitchFamily="18" charset="0"/>
              </a:rPr>
              <a:t>and not bring the business board into disrepute – adhering to the Nolan Standards in Public Life and wider Board policies</a:t>
            </a:r>
          </a:p>
          <a:p>
            <a:pPr marL="285750" lvl="1" indent="-285750">
              <a:lnSpc>
                <a:spcPts val="2000"/>
              </a:lnSpc>
              <a:spcBef>
                <a:spcPts val="100"/>
              </a:spcBef>
              <a:spcAft>
                <a:spcPts val="1200"/>
              </a:spcAft>
              <a:buFont typeface="Arial" panose="020B0604020202020204" pitchFamily="34" charset="0"/>
              <a:buChar char="•"/>
            </a:pPr>
            <a:r>
              <a:rPr lang="en-GB" sz="1600" dirty="0">
                <a:effectLst/>
                <a:latin typeface="+mj-lt"/>
                <a:ea typeface="Times New Roman" panose="02020603050405020304" pitchFamily="18" charset="0"/>
              </a:rPr>
              <a:t>be</a:t>
            </a:r>
            <a:r>
              <a:rPr lang="en-GB" sz="1600" b="1" dirty="0">
                <a:effectLst/>
                <a:latin typeface="+mj-lt"/>
                <a:ea typeface="Times New Roman" panose="02020603050405020304" pitchFamily="18" charset="0"/>
              </a:rPr>
              <a:t> responsible</a:t>
            </a:r>
            <a:r>
              <a:rPr lang="en-GB" sz="1600" dirty="0">
                <a:effectLst/>
                <a:latin typeface="+mj-lt"/>
                <a:ea typeface="Times New Roman" panose="02020603050405020304" pitchFamily="18" charset="0"/>
              </a:rPr>
              <a:t> and </a:t>
            </a:r>
            <a:r>
              <a:rPr lang="en-GB" sz="1600" b="1" dirty="0">
                <a:effectLst/>
                <a:latin typeface="+mj-lt"/>
                <a:ea typeface="Times New Roman" panose="02020603050405020304" pitchFamily="18" charset="0"/>
              </a:rPr>
              <a:t>professional</a:t>
            </a:r>
            <a:r>
              <a:rPr lang="en-GB" sz="1600" dirty="0">
                <a:effectLst/>
                <a:latin typeface="+mj-lt"/>
                <a:ea typeface="Times New Roman" panose="02020603050405020304" pitchFamily="18" charset="0"/>
              </a:rPr>
              <a:t> in their communications regarding their work on the Board (including social media and/or speaking opportunities)</a:t>
            </a:r>
          </a:p>
          <a:p>
            <a:pPr marL="285750" lvl="1" indent="-285750">
              <a:lnSpc>
                <a:spcPts val="2000"/>
              </a:lnSpc>
              <a:spcBef>
                <a:spcPts val="100"/>
              </a:spcBef>
              <a:spcAft>
                <a:spcPts val="1200"/>
              </a:spcAft>
              <a:buFont typeface="Arial" panose="020B0604020202020204" pitchFamily="34" charset="0"/>
              <a:buChar char="•"/>
            </a:pPr>
            <a:r>
              <a:rPr lang="en-GB" sz="1600" dirty="0">
                <a:effectLst/>
                <a:latin typeface="+mj-lt"/>
                <a:ea typeface="Times New Roman" panose="02020603050405020304" pitchFamily="18" charset="0"/>
              </a:rPr>
              <a:t>maintain strict </a:t>
            </a:r>
            <a:r>
              <a:rPr lang="en-GB" sz="1600" b="1" dirty="0">
                <a:effectLst/>
                <a:latin typeface="+mj-lt"/>
                <a:ea typeface="Times New Roman" panose="02020603050405020304" pitchFamily="18" charset="0"/>
              </a:rPr>
              <a:t>confidentiality</a:t>
            </a:r>
            <a:r>
              <a:rPr lang="en-GB" sz="1600" dirty="0">
                <a:effectLst/>
                <a:latin typeface="+mj-lt"/>
                <a:ea typeface="Times New Roman" panose="02020603050405020304" pitchFamily="18" charset="0"/>
              </a:rPr>
              <a:t> and </a:t>
            </a:r>
            <a:r>
              <a:rPr lang="en-GB" sz="1600" b="1" dirty="0">
                <a:effectLst/>
                <a:latin typeface="+mj-lt"/>
                <a:ea typeface="Times New Roman" panose="02020603050405020304" pitchFamily="18" charset="0"/>
              </a:rPr>
              <a:t>privacy</a:t>
            </a:r>
            <a:r>
              <a:rPr lang="en-GB" sz="1600" dirty="0">
                <a:effectLst/>
                <a:latin typeface="+mj-lt"/>
                <a:ea typeface="Times New Roman" panose="02020603050405020304" pitchFamily="18" charset="0"/>
              </a:rPr>
              <a:t> regarding any commercially sensitive content </a:t>
            </a:r>
          </a:p>
          <a:p>
            <a:pPr marL="285750" lvl="1" indent="-285750">
              <a:lnSpc>
                <a:spcPts val="2000"/>
              </a:lnSpc>
              <a:spcBef>
                <a:spcPts val="100"/>
              </a:spcBef>
              <a:spcAft>
                <a:spcPts val="1200"/>
              </a:spcAft>
              <a:buFont typeface="Arial" panose="020B0604020202020204" pitchFamily="34" charset="0"/>
              <a:buChar char="•"/>
            </a:pPr>
            <a:r>
              <a:rPr lang="en-GB" sz="1600" dirty="0">
                <a:effectLst/>
                <a:latin typeface="+mj-lt"/>
                <a:ea typeface="Times New Roman" panose="02020603050405020304" pitchFamily="18" charset="0"/>
              </a:rPr>
              <a:t>be </a:t>
            </a:r>
            <a:r>
              <a:rPr lang="en-GB" sz="1600" b="1" dirty="0">
                <a:effectLst/>
                <a:latin typeface="+mj-lt"/>
                <a:ea typeface="Times New Roman" panose="02020603050405020304" pitchFamily="18" charset="0"/>
              </a:rPr>
              <a:t>respectful</a:t>
            </a:r>
            <a:r>
              <a:rPr lang="en-GB" sz="1600" dirty="0">
                <a:effectLst/>
                <a:latin typeface="+mj-lt"/>
                <a:ea typeface="Times New Roman" panose="02020603050405020304" pitchFamily="18" charset="0"/>
              </a:rPr>
              <a:t> of others’ views</a:t>
            </a:r>
          </a:p>
          <a:p>
            <a:pPr lvl="1">
              <a:spcAft>
                <a:spcPts val="0"/>
              </a:spcAft>
            </a:pPr>
            <a:endParaRPr lang="en-GB" dirty="0">
              <a:latin typeface="+mj-lt"/>
            </a:endParaRPr>
          </a:p>
          <a:p>
            <a:pPr lvl="1">
              <a:spcAft>
                <a:spcPts val="0"/>
              </a:spcAft>
            </a:pPr>
            <a:endParaRPr lang="en-GB" dirty="0">
              <a:latin typeface="+mj-lt"/>
            </a:endParaRPr>
          </a:p>
          <a:p>
            <a:pPr lvl="1">
              <a:spcAft>
                <a:spcPts val="0"/>
              </a:spcAft>
            </a:pPr>
            <a:r>
              <a:rPr lang="en-GB" dirty="0">
                <a:latin typeface="+mj-lt"/>
              </a:rPr>
              <a:t> </a:t>
            </a:r>
          </a:p>
        </p:txBody>
      </p:sp>
    </p:spTree>
    <p:extLst>
      <p:ext uri="{BB962C8B-B14F-4D97-AF65-F5344CB8AC3E}">
        <p14:creationId xmlns:p14="http://schemas.microsoft.com/office/powerpoint/2010/main" val="53069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056-9010-8F04-9C35-79E0B81C7B8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2EEC4A-087F-C082-EBFA-B76178045EC4}"/>
              </a:ext>
            </a:extLst>
          </p:cNvPr>
          <p:cNvSpPr>
            <a:spLocks noGrp="1"/>
          </p:cNvSpPr>
          <p:nvPr>
            <p:ph type="sldNum" sz="quarter" idx="12"/>
          </p:nvPr>
        </p:nvSpPr>
        <p:spPr>
          <a:xfrm>
            <a:off x="8610600" y="6407149"/>
            <a:ext cx="2743200" cy="365125"/>
          </a:xfrm>
        </p:spPr>
        <p:txBody>
          <a:bodyPr/>
          <a:lstStyle/>
          <a:p>
            <a:fld id="{8EB3C05E-A4DD-43F0-AA24-9A4FAEC1666D}" type="slidenum">
              <a:rPr lang="en-GB" smtClean="0"/>
              <a:t>9</a:t>
            </a:fld>
            <a:endParaRPr lang="en-GB" dirty="0"/>
          </a:p>
        </p:txBody>
      </p:sp>
      <p:sp>
        <p:nvSpPr>
          <p:cNvPr id="6" name="Rectangle 5">
            <a:extLst>
              <a:ext uri="{FF2B5EF4-FFF2-40B4-BE49-F238E27FC236}">
                <a16:creationId xmlns:a16="http://schemas.microsoft.com/office/drawing/2014/main" id="{83DF313C-BB73-DDAB-9F89-53619D808F53}"/>
              </a:ext>
            </a:extLst>
          </p:cNvPr>
          <p:cNvSpPr/>
          <p:nvPr/>
        </p:nvSpPr>
        <p:spPr>
          <a:xfrm>
            <a:off x="0" y="0"/>
            <a:ext cx="12192000" cy="1230086"/>
          </a:xfrm>
          <a:prstGeom prst="rect">
            <a:avLst/>
          </a:prstGeom>
          <a:solidFill>
            <a:srgbClr val="5D56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FD4921F-1263-E9F1-3373-9982B6EB608F}"/>
              </a:ext>
            </a:extLst>
          </p:cNvPr>
          <p:cNvSpPr txBox="1"/>
          <p:nvPr/>
        </p:nvSpPr>
        <p:spPr>
          <a:xfrm>
            <a:off x="483235" y="316887"/>
            <a:ext cx="8543807" cy="646331"/>
          </a:xfrm>
          <a:prstGeom prst="rect">
            <a:avLst/>
          </a:prstGeom>
          <a:noFill/>
        </p:spPr>
        <p:txBody>
          <a:bodyPr wrap="square">
            <a:spAutoFit/>
          </a:bodyPr>
          <a:lstStyle/>
          <a:p>
            <a:pPr>
              <a:spcAft>
                <a:spcPts val="600"/>
              </a:spcAft>
            </a:pPr>
            <a:r>
              <a:rPr lang="en-GB" sz="3600" b="1" dirty="0">
                <a:solidFill>
                  <a:schemeClr val="bg1"/>
                </a:solidFill>
                <a:latin typeface="+mj-lt"/>
              </a:rPr>
              <a:t>Expressions of interest</a:t>
            </a:r>
          </a:p>
        </p:txBody>
      </p:sp>
      <p:pic>
        <p:nvPicPr>
          <p:cNvPr id="8" name="Picture 7" descr="A black background with white text&#10;&#10;AI-generated content may be incorrect.">
            <a:extLst>
              <a:ext uri="{FF2B5EF4-FFF2-40B4-BE49-F238E27FC236}">
                <a16:creationId xmlns:a16="http://schemas.microsoft.com/office/drawing/2014/main" id="{1B61621D-E548-9CEF-12AE-35A0C86B3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694" y="87132"/>
            <a:ext cx="1983649" cy="1052657"/>
          </a:xfrm>
          <a:prstGeom prst="rect">
            <a:avLst/>
          </a:prstGeom>
        </p:spPr>
      </p:pic>
      <p:sp>
        <p:nvSpPr>
          <p:cNvPr id="4" name="Content Placeholder 4">
            <a:extLst>
              <a:ext uri="{FF2B5EF4-FFF2-40B4-BE49-F238E27FC236}">
                <a16:creationId xmlns:a16="http://schemas.microsoft.com/office/drawing/2014/main" id="{7470EDF9-C620-6C16-9D6C-F11AC4BE8B86}"/>
              </a:ext>
            </a:extLst>
          </p:cNvPr>
          <p:cNvSpPr txBox="1">
            <a:spLocks/>
          </p:cNvSpPr>
          <p:nvPr/>
        </p:nvSpPr>
        <p:spPr>
          <a:xfrm>
            <a:off x="560803" y="1680558"/>
            <a:ext cx="8423367" cy="1730193"/>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000"/>
              </a:lnSpc>
              <a:spcAft>
                <a:spcPts val="0"/>
              </a:spcAft>
            </a:pPr>
            <a:r>
              <a:rPr lang="en-GB" dirty="0">
                <a:latin typeface="+mj-lt"/>
              </a:rPr>
              <a:t>To discuss the role, please get in touch at </a:t>
            </a:r>
            <a:r>
              <a:rPr lang="en-GB" dirty="0">
                <a:latin typeface="+mj-lt"/>
                <a:hlinkClick r:id="rId3"/>
              </a:rPr>
              <a:t>business.board@essex.gov.uk</a:t>
            </a:r>
            <a:r>
              <a:rPr lang="en-GB" dirty="0">
                <a:latin typeface="+mj-lt"/>
              </a:rPr>
              <a:t> to organise a call. </a:t>
            </a:r>
          </a:p>
          <a:p>
            <a:pPr lvl="1">
              <a:lnSpc>
                <a:spcPts val="2000"/>
              </a:lnSpc>
              <a:spcAft>
                <a:spcPts val="0"/>
              </a:spcAft>
            </a:pPr>
            <a:endParaRPr lang="en-GB" dirty="0">
              <a:latin typeface="+mj-lt"/>
            </a:endParaRPr>
          </a:p>
          <a:p>
            <a:pPr lvl="1">
              <a:lnSpc>
                <a:spcPts val="2000"/>
              </a:lnSpc>
              <a:spcAft>
                <a:spcPts val="0"/>
              </a:spcAft>
            </a:pPr>
            <a:r>
              <a:rPr lang="en-GB" dirty="0">
                <a:latin typeface="+mj-lt"/>
              </a:rPr>
              <a:t>If you would like to serve as a member of the GEBB, please email </a:t>
            </a:r>
            <a:r>
              <a:rPr lang="en-GB" dirty="0">
                <a:latin typeface="+mj-lt"/>
                <a:hlinkClick r:id="rId3"/>
              </a:rPr>
              <a:t>business.board@essex.gov.uk</a:t>
            </a:r>
            <a:r>
              <a:rPr lang="en-GB" dirty="0">
                <a:latin typeface="+mj-lt"/>
              </a:rPr>
              <a:t> with a CV and statement setting out how you meet the criteria set out in the specification and what you bring to the role. </a:t>
            </a:r>
          </a:p>
          <a:p>
            <a:pPr lvl="1">
              <a:lnSpc>
                <a:spcPts val="2000"/>
              </a:lnSpc>
              <a:spcAft>
                <a:spcPts val="0"/>
              </a:spcAft>
            </a:pPr>
            <a:endParaRPr lang="en-GB" dirty="0">
              <a:latin typeface="+mj-lt"/>
            </a:endParaRPr>
          </a:p>
          <a:p>
            <a:pPr lvl="1">
              <a:lnSpc>
                <a:spcPts val="2000"/>
              </a:lnSpc>
              <a:spcAft>
                <a:spcPts val="0"/>
              </a:spcAft>
            </a:pPr>
            <a:r>
              <a:rPr lang="en-GB" dirty="0">
                <a:latin typeface="+mj-lt"/>
              </a:rPr>
              <a:t>Please apply by </a:t>
            </a:r>
            <a:r>
              <a:rPr lang="en-GB" b="1" dirty="0">
                <a:latin typeface="+mj-lt"/>
              </a:rPr>
              <a:t>5:00pm on 25</a:t>
            </a:r>
            <a:r>
              <a:rPr lang="en-GB" b="1" baseline="30000" dirty="0">
                <a:latin typeface="+mj-lt"/>
              </a:rPr>
              <a:t>th</a:t>
            </a:r>
            <a:r>
              <a:rPr lang="en-GB" b="1" dirty="0">
                <a:latin typeface="+mj-lt"/>
              </a:rPr>
              <a:t> March 2026</a:t>
            </a:r>
            <a:r>
              <a:rPr lang="en-GB" dirty="0">
                <a:latin typeface="+mj-lt"/>
              </a:rPr>
              <a:t>.</a:t>
            </a:r>
          </a:p>
          <a:p>
            <a:pPr lvl="1">
              <a:lnSpc>
                <a:spcPts val="2000"/>
              </a:lnSpc>
              <a:spcAft>
                <a:spcPts val="0"/>
              </a:spcAft>
            </a:pPr>
            <a:endParaRPr lang="en-GB" dirty="0">
              <a:latin typeface="+mj-lt"/>
            </a:endParaRPr>
          </a:p>
          <a:p>
            <a:pPr lvl="1">
              <a:lnSpc>
                <a:spcPts val="2000"/>
              </a:lnSpc>
              <a:spcAft>
                <a:spcPts val="0"/>
              </a:spcAft>
            </a:pPr>
            <a:r>
              <a:rPr lang="en-GB" dirty="0">
                <a:latin typeface="+mj-lt"/>
              </a:rPr>
              <a:t>Applications will be considered by a selection panel consisting of existing GEBB members and elected political leaders.  </a:t>
            </a:r>
          </a:p>
          <a:p>
            <a:pPr lvl="1">
              <a:lnSpc>
                <a:spcPts val="2000"/>
              </a:lnSpc>
              <a:spcAft>
                <a:spcPts val="0"/>
              </a:spcAft>
            </a:pPr>
            <a:endParaRPr lang="en-GB" dirty="0">
              <a:latin typeface="+mj-lt"/>
            </a:endParaRPr>
          </a:p>
          <a:p>
            <a:pPr lvl="1">
              <a:lnSpc>
                <a:spcPts val="2000"/>
              </a:lnSpc>
              <a:spcAft>
                <a:spcPts val="0"/>
              </a:spcAft>
            </a:pPr>
            <a:r>
              <a:rPr lang="en-GB" b="1" dirty="0">
                <a:latin typeface="+mj-lt"/>
              </a:rPr>
              <a:t>Please note:</a:t>
            </a:r>
          </a:p>
          <a:p>
            <a:pPr marL="285750" lvl="1" indent="-285750">
              <a:lnSpc>
                <a:spcPts val="2000"/>
              </a:lnSpc>
              <a:spcBef>
                <a:spcPts val="600"/>
              </a:spcBef>
              <a:spcAft>
                <a:spcPts val="0"/>
              </a:spcAft>
              <a:buFont typeface="Arial" panose="020B0604020202020204" pitchFamily="34" charset="0"/>
              <a:buChar char="•"/>
            </a:pPr>
            <a:r>
              <a:rPr lang="en-GB" dirty="0">
                <a:latin typeface="+mj-lt"/>
              </a:rPr>
              <a:t>We value diversity and inclusion and welcome applications from candidates with diverse backgrounds</a:t>
            </a:r>
          </a:p>
          <a:p>
            <a:pPr marL="285750" lvl="1" indent="-285750">
              <a:lnSpc>
                <a:spcPts val="2000"/>
              </a:lnSpc>
              <a:spcBef>
                <a:spcPts val="600"/>
              </a:spcBef>
              <a:spcAft>
                <a:spcPts val="0"/>
              </a:spcAft>
              <a:buFont typeface="Arial" panose="020B0604020202020204" pitchFamily="34" charset="0"/>
              <a:buChar char="•"/>
            </a:pPr>
            <a:r>
              <a:rPr lang="en-GB" dirty="0">
                <a:latin typeface="+mj-lt"/>
              </a:rPr>
              <a:t>This is a non-renumerated role</a:t>
            </a:r>
          </a:p>
          <a:p>
            <a:pPr marL="285750" lvl="1" indent="-285750">
              <a:lnSpc>
                <a:spcPts val="2000"/>
              </a:lnSpc>
              <a:spcBef>
                <a:spcPts val="600"/>
              </a:spcBef>
              <a:spcAft>
                <a:spcPts val="0"/>
              </a:spcAft>
              <a:buFont typeface="Arial" panose="020B0604020202020204" pitchFamily="34" charset="0"/>
              <a:buChar char="•"/>
            </a:pPr>
            <a:r>
              <a:rPr lang="en-GB" dirty="0">
                <a:latin typeface="+mj-lt"/>
              </a:rPr>
              <a:t>You will be expected to commit two days per month to Board activities </a:t>
            </a:r>
          </a:p>
          <a:p>
            <a:pPr marL="285750" lvl="1" indent="-285750">
              <a:lnSpc>
                <a:spcPts val="2000"/>
              </a:lnSpc>
              <a:spcBef>
                <a:spcPts val="600"/>
              </a:spcBef>
              <a:spcAft>
                <a:spcPts val="0"/>
              </a:spcAft>
              <a:buFont typeface="Arial" panose="020B0604020202020204" pitchFamily="34" charset="0"/>
              <a:buChar char="•"/>
            </a:pPr>
            <a:r>
              <a:rPr lang="en-GB" dirty="0">
                <a:latin typeface="+mj-lt"/>
              </a:rPr>
              <a:t>This is a one-year position from point of appointment with the option to extend </a:t>
            </a:r>
          </a:p>
          <a:p>
            <a:pPr lvl="1">
              <a:lnSpc>
                <a:spcPts val="2000"/>
              </a:lnSpc>
              <a:spcBef>
                <a:spcPts val="100"/>
              </a:spcBef>
              <a:spcAft>
                <a:spcPts val="100"/>
              </a:spcAft>
            </a:pPr>
            <a:endParaRPr lang="en-GB" dirty="0">
              <a:latin typeface="+mj-lt"/>
            </a:endParaRPr>
          </a:p>
        </p:txBody>
      </p:sp>
      <p:pic>
        <p:nvPicPr>
          <p:cNvPr id="5" name="Picture 4" descr="A qr code on a green background&#10;&#10;Description automatically generated">
            <a:extLst>
              <a:ext uri="{FF2B5EF4-FFF2-40B4-BE49-F238E27FC236}">
                <a16:creationId xmlns:a16="http://schemas.microsoft.com/office/drawing/2014/main" id="{FB5A0E9F-E5CA-FA7B-6320-8147A8E52A4F}"/>
              </a:ext>
            </a:extLst>
          </p:cNvPr>
          <p:cNvPicPr>
            <a:picLocks noChangeAspect="1"/>
          </p:cNvPicPr>
          <p:nvPr/>
        </p:nvPicPr>
        <p:blipFill rotWithShape="1">
          <a:blip r:embed="rId4">
            <a:extLst>
              <a:ext uri="{28A0092B-C50C-407E-A947-70E740481C1C}">
                <a14:useLocalDpi xmlns:a14="http://schemas.microsoft.com/office/drawing/2010/main" val="0"/>
              </a:ext>
            </a:extLst>
          </a:blip>
          <a:srcRect l="24794" t="36976" r="26052" b="15086"/>
          <a:stretch/>
        </p:blipFill>
        <p:spPr>
          <a:xfrm>
            <a:off x="9295080" y="1994136"/>
            <a:ext cx="1963023" cy="1914427"/>
          </a:xfrm>
          <a:prstGeom prst="rect">
            <a:avLst/>
          </a:prstGeom>
        </p:spPr>
      </p:pic>
      <p:sp>
        <p:nvSpPr>
          <p:cNvPr id="9" name="Content Placeholder 4">
            <a:extLst>
              <a:ext uri="{FF2B5EF4-FFF2-40B4-BE49-F238E27FC236}">
                <a16:creationId xmlns:a16="http://schemas.microsoft.com/office/drawing/2014/main" id="{C47AEA99-DA96-745F-9CE3-88292F18291C}"/>
              </a:ext>
            </a:extLst>
          </p:cNvPr>
          <p:cNvSpPr txBox="1">
            <a:spLocks/>
          </p:cNvSpPr>
          <p:nvPr/>
        </p:nvSpPr>
        <p:spPr>
          <a:xfrm>
            <a:off x="9295080" y="1682056"/>
            <a:ext cx="1303120" cy="439926"/>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000"/>
              </a:lnSpc>
              <a:spcBef>
                <a:spcPts val="100"/>
              </a:spcBef>
              <a:spcAft>
                <a:spcPts val="100"/>
              </a:spcAft>
            </a:pPr>
            <a:r>
              <a:rPr lang="en-GB" b="1" dirty="0">
                <a:solidFill>
                  <a:srgbClr val="5D5670"/>
                </a:solidFill>
                <a:latin typeface="+mj-lt"/>
              </a:rPr>
              <a:t>Scan to apply</a:t>
            </a:r>
          </a:p>
        </p:txBody>
      </p:sp>
    </p:spTree>
    <p:extLst>
      <p:ext uri="{BB962C8B-B14F-4D97-AF65-F5344CB8AC3E}">
        <p14:creationId xmlns:p14="http://schemas.microsoft.com/office/powerpoint/2010/main" val="3984853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a:themeElements>
    <a:clrScheme name="Local Government Reorganisa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519860"/>
      </a:accent5>
      <a:accent6>
        <a:srgbClr val="A1BE9D"/>
      </a:accent6>
      <a:hlink>
        <a:srgbClr val="529960"/>
      </a:hlink>
      <a:folHlink>
        <a:srgbClr val="9FBE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Break Page - Re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Inner Page - Gold">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Custom Design">
  <a:themeElements>
    <a:clrScheme name="Devolu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A31680"/>
      </a:accent5>
      <a:accent6>
        <a:srgbClr val="C37CB2"/>
      </a:accent6>
      <a:hlink>
        <a:srgbClr val="A31680"/>
      </a:hlink>
      <a:folHlink>
        <a:srgbClr val="C37C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Inner Page - Teal">
  <a:themeElements>
    <a:clrScheme name="Essex 3 Councils">
      <a:dk1>
        <a:srgbClr val="5C5769"/>
      </a:dk1>
      <a:lt1>
        <a:srgbClr val="FFFFFF"/>
      </a:lt1>
      <a:dk2>
        <a:srgbClr val="5C5769"/>
      </a:dk2>
      <a:lt2>
        <a:srgbClr val="828084"/>
      </a:lt2>
      <a:accent1>
        <a:srgbClr val="D2892E"/>
      </a:accent1>
      <a:accent2>
        <a:srgbClr val="703F24"/>
      </a:accent2>
      <a:accent3>
        <a:srgbClr val="116973"/>
      </a:accent3>
      <a:accent4>
        <a:srgbClr val="008B8C"/>
      </a:accent4>
      <a:accent5>
        <a:srgbClr val="EB5D79"/>
      </a:accent5>
      <a:accent6>
        <a:srgbClr val="A60A33"/>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3_Custom Design">
  <a:themeElements>
    <a:clrScheme name="Devolution">
      <a:dk1>
        <a:srgbClr val="000000"/>
      </a:dk1>
      <a:lt1>
        <a:srgbClr val="FFFFFF"/>
      </a:lt1>
      <a:dk2>
        <a:srgbClr val="133663"/>
      </a:dk2>
      <a:lt2>
        <a:srgbClr val="D3DFCF"/>
      </a:lt2>
      <a:accent1>
        <a:srgbClr val="519961"/>
      </a:accent1>
      <a:accent2>
        <a:srgbClr val="A1BF9D"/>
      </a:accent2>
      <a:accent3>
        <a:srgbClr val="A31680"/>
      </a:accent3>
      <a:accent4>
        <a:srgbClr val="C37CB2"/>
      </a:accent4>
      <a:accent5>
        <a:srgbClr val="A31680"/>
      </a:accent5>
      <a:accent6>
        <a:srgbClr val="C37CB2"/>
      </a:accent6>
      <a:hlink>
        <a:srgbClr val="A31680"/>
      </a:hlink>
      <a:folHlink>
        <a:srgbClr val="C37C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842fff-9eda-4be5-ab57-0f7c97f30e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43EE62D28ADE4D97B572CF254D5DFB" ma:contentTypeVersion="10" ma:contentTypeDescription="Create a new document." ma:contentTypeScope="" ma:versionID="169c7e4aba5f11fedf49ea7480ae16f2">
  <xsd:schema xmlns:xsd="http://www.w3.org/2001/XMLSchema" xmlns:xs="http://www.w3.org/2001/XMLSchema" xmlns:p="http://schemas.microsoft.com/office/2006/metadata/properties" xmlns:ns2="6c842fff-9eda-4be5-ab57-0f7c97f30e74" targetNamespace="http://schemas.microsoft.com/office/2006/metadata/properties" ma:root="true" ma:fieldsID="1c6a47af1ed869f6b597674164dc9b89" ns2:_="">
    <xsd:import namespace="6c842fff-9eda-4be5-ab57-0f7c97f30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42fff-9eda-4be5-ab57-0f7c97f30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C7977-50AA-45E4-B9B6-205842685C34}">
  <ds:schemaRef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 ds:uri="http://schemas.microsoft.com/office/2006/documentManagement/types"/>
    <ds:schemaRef ds:uri="6c842fff-9eda-4be5-ab57-0f7c97f30e74"/>
    <ds:schemaRef ds:uri="http://schemas.microsoft.com/office/2006/metadata/properties"/>
  </ds:schemaRefs>
</ds:datastoreItem>
</file>

<file path=customXml/itemProps2.xml><?xml version="1.0" encoding="utf-8"?>
<ds:datastoreItem xmlns:ds="http://schemas.openxmlformats.org/officeDocument/2006/customXml" ds:itemID="{F45CEC32-1C43-44F7-BD58-15BBA9B44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42fff-9eda-4be5-ab57-0f7c97f30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C6A2D4-ED14-4EB8-8E5A-3F50CB731C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941</TotalTime>
  <Words>1577</Words>
  <Application>Microsoft Office PowerPoint</Application>
  <PresentationFormat>Widescreen</PresentationFormat>
  <Paragraphs>155</Paragraphs>
  <Slides>10</Slides>
  <Notes>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10</vt:i4>
      </vt:variant>
    </vt:vector>
  </HeadingPairs>
  <TitlesOfParts>
    <vt:vector size="27" baseType="lpstr">
      <vt:lpstr>Aptos</vt:lpstr>
      <vt:lpstr>Aptos Display</vt:lpstr>
      <vt:lpstr>Arial</vt:lpstr>
      <vt:lpstr>Barlow</vt:lpstr>
      <vt:lpstr>Barlow ExtraBold</vt:lpstr>
      <vt:lpstr>Calibri</vt:lpstr>
      <vt:lpstr>Calibri Light</vt:lpstr>
      <vt:lpstr>Symbol</vt:lpstr>
      <vt:lpstr>Times New Roman</vt:lpstr>
      <vt:lpstr>Wingdings</vt:lpstr>
      <vt:lpstr>Office Theme</vt:lpstr>
      <vt:lpstr>Cover Slide</vt:lpstr>
      <vt:lpstr>1_Break Page - Red</vt:lpstr>
      <vt:lpstr>Inner Page - Gold</vt:lpstr>
      <vt:lpstr>1_Custom Design</vt:lpstr>
      <vt:lpstr>Inner Page - Teal</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Boon - Sector Growth &amp; Skills Coordinator</dc:creator>
  <cp:lastModifiedBy>Zoe Gordon - Business Partnerships Manager</cp:lastModifiedBy>
  <cp:revision>12</cp:revision>
  <cp:lastPrinted>2025-09-23T21:02:27Z</cp:lastPrinted>
  <dcterms:created xsi:type="dcterms:W3CDTF">2025-09-12T10:11:12Z</dcterms:created>
  <dcterms:modified xsi:type="dcterms:W3CDTF">2026-03-08T23:12:01Z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2025-09-12T14:03:32Z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3a33cf54-9df6-4420-a252-e5c00930d0e2</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0x0101005343EE62D28ADE4D97B572CF254D5DFB</vt:lpwstr>
  </property>
  <property fmtid="{D5CDD505-2E9C-101B-9397-08002B2CF9AE}" pid="11" name="MediaServiceImageTags">
    <vt:lpwstr/>
  </property>
</Properties>
</file>