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 id="2147483664" r:id="rId6"/>
    <p:sldMasterId id="2147483666" r:id="rId7"/>
    <p:sldMasterId id="2147483688" r:id="rId8"/>
    <p:sldMasterId id="2147483700" r:id="rId9"/>
    <p:sldMasterId id="2147483704" r:id="rId10"/>
  </p:sldMasterIdLst>
  <p:notesMasterIdLst>
    <p:notesMasterId r:id="rId19"/>
  </p:notesMasterIdLst>
  <p:sldIdLst>
    <p:sldId id="348" r:id="rId11"/>
    <p:sldId id="355" r:id="rId12"/>
    <p:sldId id="350" r:id="rId13"/>
    <p:sldId id="352" r:id="rId14"/>
    <p:sldId id="1600" r:id="rId15"/>
    <p:sldId id="1601" r:id="rId16"/>
    <p:sldId id="1606" r:id="rId17"/>
    <p:sldId id="259" r:id="rId18"/>
  </p:sldIdLst>
  <p:sldSz cx="12192000" cy="6858000"/>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49" userDrawn="1">
          <p15:clr>
            <a:srgbClr val="A4A3A4"/>
          </p15:clr>
        </p15:guide>
        <p15:guide id="2" pos="3840" userDrawn="1">
          <p15:clr>
            <a:srgbClr val="A4A3A4"/>
          </p15:clr>
        </p15:guide>
        <p15:guide id="3" pos="574" userDrawn="1">
          <p15:clr>
            <a:srgbClr val="A4A3A4"/>
          </p15:clr>
        </p15:guide>
        <p15:guide id="4" pos="347" userDrawn="1">
          <p15:clr>
            <a:srgbClr val="A4A3A4"/>
          </p15:clr>
        </p15:guide>
        <p15:guide id="5" orient="horz" pos="48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D958BF-6522-25FC-1DD8-9A30E6511E50}" name="Tom Walker - Executive Director, People, Policy, Economy &amp; Public Health" initials="TH" userId="S::tom.walker@essex.gov.uk::c40c21d4-0bb6-420c-8d8e-2de001a72b7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5670"/>
    <a:srgbClr val="7979B5"/>
    <a:srgbClr val="A1A1CB"/>
    <a:srgbClr val="48BCC8"/>
    <a:srgbClr val="ADDBE5"/>
    <a:srgbClr val="D0D4EA"/>
    <a:srgbClr val="9494C4"/>
    <a:srgbClr val="8787BD"/>
    <a:srgbClr val="8E899B"/>
    <a:srgbClr val="7D78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EB4BE2-D8AB-4023-B945-2614D5ED8E7C}" v="1" dt="2026-03-08T22:52:51.900"/>
  </p1510:revLst>
</p1510:revInfo>
</file>

<file path=ppt/tableStyles.xml><?xml version="1.0" encoding="utf-8"?>
<a:tblStyleLst xmlns:a="http://schemas.openxmlformats.org/drawingml/2006/main" def="{5C22544A-7EE6-4342-B048-85BDC9FD1C3A}">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8" autoAdjust="0"/>
    <p:restoredTop sz="94660"/>
  </p:normalViewPr>
  <p:slideViewPr>
    <p:cSldViewPr snapToGrid="0">
      <p:cViewPr>
        <p:scale>
          <a:sx n="60" d="100"/>
          <a:sy n="60" d="100"/>
        </p:scale>
        <p:origin x="908" y="116"/>
      </p:cViewPr>
      <p:guideLst>
        <p:guide orient="horz" pos="1049"/>
        <p:guide pos="3840"/>
        <p:guide pos="574"/>
        <p:guide pos="347"/>
        <p:guide orient="horz" pos="4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e Gordon - Business Partnerships Manager" userId="d9851cad-3abf-4850-8dcd-83fa21197543" providerId="ADAL" clId="{4AA77EE8-105E-4555-93BC-0305257BEF93}"/>
    <pc:docChg chg="addSld delSld modSld">
      <pc:chgData name="Zoe Gordon - Business Partnerships Manager" userId="d9851cad-3abf-4850-8dcd-83fa21197543" providerId="ADAL" clId="{4AA77EE8-105E-4555-93BC-0305257BEF93}" dt="2026-03-08T22:56:49.301" v="183" actId="20577"/>
      <pc:docMkLst>
        <pc:docMk/>
      </pc:docMkLst>
      <pc:sldChg chg="modSp mod">
        <pc:chgData name="Zoe Gordon - Business Partnerships Manager" userId="d9851cad-3abf-4850-8dcd-83fa21197543" providerId="ADAL" clId="{4AA77EE8-105E-4555-93BC-0305257BEF93}" dt="2026-03-08T22:56:49.301" v="183" actId="20577"/>
        <pc:sldMkLst>
          <pc:docMk/>
          <pc:sldMk cId="1097059974" sldId="348"/>
        </pc:sldMkLst>
        <pc:spChg chg="mod">
          <ac:chgData name="Zoe Gordon - Business Partnerships Manager" userId="d9851cad-3abf-4850-8dcd-83fa21197543" providerId="ADAL" clId="{4AA77EE8-105E-4555-93BC-0305257BEF93}" dt="2026-03-08T22:56:49.301" v="183" actId="20577"/>
          <ac:spMkLst>
            <pc:docMk/>
            <pc:sldMk cId="1097059974" sldId="348"/>
            <ac:spMk id="4" creationId="{9F53390C-B6B3-AC39-FE98-8E79E54CB57F}"/>
          </ac:spMkLst>
        </pc:spChg>
      </pc:sldChg>
      <pc:sldChg chg="modSp mod">
        <pc:chgData name="Zoe Gordon - Business Partnerships Manager" userId="d9851cad-3abf-4850-8dcd-83fa21197543" providerId="ADAL" clId="{4AA77EE8-105E-4555-93BC-0305257BEF93}" dt="2026-03-08T22:51:00.838" v="1" actId="20577"/>
        <pc:sldMkLst>
          <pc:docMk/>
          <pc:sldMk cId="4286475626" sldId="355"/>
        </pc:sldMkLst>
        <pc:spChg chg="mod">
          <ac:chgData name="Zoe Gordon - Business Partnerships Manager" userId="d9851cad-3abf-4850-8dcd-83fa21197543" providerId="ADAL" clId="{4AA77EE8-105E-4555-93BC-0305257BEF93}" dt="2026-03-08T22:51:00.838" v="1" actId="20577"/>
          <ac:spMkLst>
            <pc:docMk/>
            <pc:sldMk cId="4286475626" sldId="355"/>
            <ac:spMk id="12" creationId="{A542ABAE-1C1B-C531-807E-C72A75A5FAF5}"/>
          </ac:spMkLst>
        </pc:spChg>
      </pc:sldChg>
      <pc:sldChg chg="modSp mod">
        <pc:chgData name="Zoe Gordon - Business Partnerships Manager" userId="d9851cad-3abf-4850-8dcd-83fa21197543" providerId="ADAL" clId="{4AA77EE8-105E-4555-93BC-0305257BEF93}" dt="2026-03-08T22:51:48.108" v="43" actId="20577"/>
        <pc:sldMkLst>
          <pc:docMk/>
          <pc:sldMk cId="3531938290" sldId="1601"/>
        </pc:sldMkLst>
        <pc:spChg chg="mod">
          <ac:chgData name="Zoe Gordon - Business Partnerships Manager" userId="d9851cad-3abf-4850-8dcd-83fa21197543" providerId="ADAL" clId="{4AA77EE8-105E-4555-93BC-0305257BEF93}" dt="2026-03-08T22:51:48.108" v="43" actId="20577"/>
          <ac:spMkLst>
            <pc:docMk/>
            <pc:sldMk cId="3531938290" sldId="1601"/>
            <ac:spMk id="12" creationId="{DCE955C0-5D29-4E36-54FE-008E2DFC00EA}"/>
          </ac:spMkLst>
        </pc:spChg>
      </pc:sldChg>
      <pc:sldChg chg="del">
        <pc:chgData name="Zoe Gordon - Business Partnerships Manager" userId="d9851cad-3abf-4850-8dcd-83fa21197543" providerId="ADAL" clId="{4AA77EE8-105E-4555-93BC-0305257BEF93}" dt="2026-03-08T22:54:49.622" v="165" actId="47"/>
        <pc:sldMkLst>
          <pc:docMk/>
          <pc:sldMk cId="530699858" sldId="1603"/>
        </pc:sldMkLst>
      </pc:sldChg>
      <pc:sldChg chg="del">
        <pc:chgData name="Zoe Gordon - Business Partnerships Manager" userId="d9851cad-3abf-4850-8dcd-83fa21197543" providerId="ADAL" clId="{4AA77EE8-105E-4555-93BC-0305257BEF93}" dt="2026-03-08T22:54:48.553" v="164" actId="47"/>
        <pc:sldMkLst>
          <pc:docMk/>
          <pc:sldMk cId="2066050380" sldId="1604"/>
        </pc:sldMkLst>
      </pc:sldChg>
      <pc:sldChg chg="del">
        <pc:chgData name="Zoe Gordon - Business Partnerships Manager" userId="d9851cad-3abf-4850-8dcd-83fa21197543" providerId="ADAL" clId="{4AA77EE8-105E-4555-93BC-0305257BEF93}" dt="2026-03-08T22:54:50.606" v="166" actId="47"/>
        <pc:sldMkLst>
          <pc:docMk/>
          <pc:sldMk cId="3984853005" sldId="1605"/>
        </pc:sldMkLst>
      </pc:sldChg>
      <pc:sldChg chg="modSp add mod">
        <pc:chgData name="Zoe Gordon - Business Partnerships Manager" userId="d9851cad-3abf-4850-8dcd-83fa21197543" providerId="ADAL" clId="{4AA77EE8-105E-4555-93BC-0305257BEF93}" dt="2026-03-08T22:54:46.547" v="163" actId="13926"/>
        <pc:sldMkLst>
          <pc:docMk/>
          <pc:sldMk cId="1188941647" sldId="1606"/>
        </pc:sldMkLst>
        <pc:spChg chg="mod">
          <ac:chgData name="Zoe Gordon - Business Partnerships Manager" userId="d9851cad-3abf-4850-8dcd-83fa21197543" providerId="ADAL" clId="{4AA77EE8-105E-4555-93BC-0305257BEF93}" dt="2026-03-08T22:52:40.202" v="57" actId="20577"/>
          <ac:spMkLst>
            <pc:docMk/>
            <pc:sldMk cId="1188941647" sldId="1606"/>
            <ac:spMk id="7" creationId="{397F1BA5-E48A-50E9-966E-AF10C772EC6E}"/>
          </ac:spMkLst>
        </pc:spChg>
        <pc:spChg chg="mod">
          <ac:chgData name="Zoe Gordon - Business Partnerships Manager" userId="d9851cad-3abf-4850-8dcd-83fa21197543" providerId="ADAL" clId="{4AA77EE8-105E-4555-93BC-0305257BEF93}" dt="2026-03-08T22:54:46.547" v="163" actId="13926"/>
          <ac:spMkLst>
            <pc:docMk/>
            <pc:sldMk cId="1188941647" sldId="1606"/>
            <ac:spMk id="12" creationId="{9CD0DE81-16FC-E15A-D977-0CD11139668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GB" dirty="0"/>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EA06E6EA-E40F-4D47-AD25-26B4FDDB02C4}" type="datetimeFigureOut">
              <a:rPr lang="en-GB" smtClean="0"/>
              <a:t>08/03/2026</a:t>
            </a:fld>
            <a:endParaRPr lang="en-GB" dirty="0"/>
          </a:p>
        </p:txBody>
      </p:sp>
      <p:sp>
        <p:nvSpPr>
          <p:cNvPr id="4" name="Slide Image Placehold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en-GB" dirty="0"/>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GB" dirty="0"/>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53716976-60F9-4BCA-86AD-2ADAC4065887}" type="slidenum">
              <a:rPr lang="en-GB" smtClean="0"/>
              <a:t>‹#›</a:t>
            </a:fld>
            <a:endParaRPr lang="en-GB" dirty="0"/>
          </a:p>
        </p:txBody>
      </p:sp>
    </p:spTree>
    <p:extLst>
      <p:ext uri="{BB962C8B-B14F-4D97-AF65-F5344CB8AC3E}">
        <p14:creationId xmlns:p14="http://schemas.microsoft.com/office/powerpoint/2010/main" val="3997601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07421-79A2-691D-431F-EE57ACA9BE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73577C-AC37-1939-FABB-2E78428825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94B51D-AA9C-917E-4018-4638C9B8C4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B8DF7F-D3D9-6A4F-4FE5-CBA89062A406}"/>
              </a:ext>
            </a:extLst>
          </p:cNvPr>
          <p:cNvSpPr>
            <a:spLocks noGrp="1"/>
          </p:cNvSpPr>
          <p:nvPr>
            <p:ph type="sldNum" sz="quarter" idx="5"/>
          </p:nvPr>
        </p:nvSpPr>
        <p:spPr/>
        <p:txBody>
          <a:bodyPr/>
          <a:lstStyle/>
          <a:p>
            <a:fld id="{4398B954-2888-4EEA-BC75-22288D66EB13}" type="slidenum">
              <a:rPr lang="en-GB" smtClean="0"/>
              <a:t>1</a:t>
            </a:fld>
            <a:endParaRPr lang="en-GB" dirty="0"/>
          </a:p>
        </p:txBody>
      </p:sp>
    </p:spTree>
    <p:extLst>
      <p:ext uri="{BB962C8B-B14F-4D97-AF65-F5344CB8AC3E}">
        <p14:creationId xmlns:p14="http://schemas.microsoft.com/office/powerpoint/2010/main" val="2660712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98B954-2888-4EEA-BC75-22288D66EB13}" type="slidenum">
              <a:rPr lang="en-GB" smtClean="0"/>
              <a:t>8</a:t>
            </a:fld>
            <a:endParaRPr lang="en-GB" dirty="0"/>
          </a:p>
        </p:txBody>
      </p:sp>
    </p:spTree>
    <p:extLst>
      <p:ext uri="{BB962C8B-B14F-4D97-AF65-F5344CB8AC3E}">
        <p14:creationId xmlns:p14="http://schemas.microsoft.com/office/powerpoint/2010/main" val="3977783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72589-41C8-5C1B-C281-B66A925462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2B44F50-65D8-C55C-D7BA-E35F201A1A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7A8DEE7-8382-0E41-D1B5-AA6A9799B1CA}"/>
              </a:ext>
            </a:extLst>
          </p:cNvPr>
          <p:cNvSpPr>
            <a:spLocks noGrp="1"/>
          </p:cNvSpPr>
          <p:nvPr>
            <p:ph type="dt" sz="half" idx="10"/>
          </p:nvPr>
        </p:nvSpPr>
        <p:spPr/>
        <p:txBody>
          <a:bodyPr/>
          <a:lstStyle/>
          <a:p>
            <a:fld id="{EA6EE4DD-B4AC-4223-B3A1-6ACEC41CEFC7}" type="datetimeFigureOut">
              <a:rPr lang="en-GB" smtClean="0"/>
              <a:t>08/03/2026</a:t>
            </a:fld>
            <a:endParaRPr lang="en-GB" dirty="0"/>
          </a:p>
        </p:txBody>
      </p:sp>
      <p:sp>
        <p:nvSpPr>
          <p:cNvPr id="5" name="Footer Placeholder 4">
            <a:extLst>
              <a:ext uri="{FF2B5EF4-FFF2-40B4-BE49-F238E27FC236}">
                <a16:creationId xmlns:a16="http://schemas.microsoft.com/office/drawing/2014/main" id="{47A43F8E-D24D-143A-9D70-6590F14A226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7C10C97-AEDA-520A-EB96-5121380CFBAC}"/>
              </a:ext>
            </a:extLst>
          </p:cNvPr>
          <p:cNvSpPr>
            <a:spLocks noGrp="1"/>
          </p:cNvSpPr>
          <p:nvPr>
            <p:ph type="sldNum" sz="quarter" idx="12"/>
          </p:nvPr>
        </p:nvSpPr>
        <p:spPr/>
        <p:txBody>
          <a:bodyPr/>
          <a:lstStyle/>
          <a:p>
            <a:fld id="{8EB3C05E-A4DD-43F0-AA24-9A4FAEC1666D}" type="slidenum">
              <a:rPr lang="en-GB" smtClean="0"/>
              <a:t>‹#›</a:t>
            </a:fld>
            <a:endParaRPr lang="en-GB" dirty="0"/>
          </a:p>
        </p:txBody>
      </p:sp>
    </p:spTree>
    <p:extLst>
      <p:ext uri="{BB962C8B-B14F-4D97-AF65-F5344CB8AC3E}">
        <p14:creationId xmlns:p14="http://schemas.microsoft.com/office/powerpoint/2010/main" val="3149843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41855-37E3-9390-12A0-81E54B50B94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0747C0-0A31-787B-BEDA-77996E73E2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B6E806-055A-6A66-3F64-24592A88A21A}"/>
              </a:ext>
            </a:extLst>
          </p:cNvPr>
          <p:cNvSpPr>
            <a:spLocks noGrp="1"/>
          </p:cNvSpPr>
          <p:nvPr>
            <p:ph type="dt" sz="half" idx="10"/>
          </p:nvPr>
        </p:nvSpPr>
        <p:spPr/>
        <p:txBody>
          <a:bodyPr/>
          <a:lstStyle/>
          <a:p>
            <a:fld id="{EA6EE4DD-B4AC-4223-B3A1-6ACEC41CEFC7}" type="datetimeFigureOut">
              <a:rPr lang="en-GB" smtClean="0"/>
              <a:t>08/03/2026</a:t>
            </a:fld>
            <a:endParaRPr lang="en-GB" dirty="0"/>
          </a:p>
        </p:txBody>
      </p:sp>
      <p:sp>
        <p:nvSpPr>
          <p:cNvPr id="5" name="Footer Placeholder 4">
            <a:extLst>
              <a:ext uri="{FF2B5EF4-FFF2-40B4-BE49-F238E27FC236}">
                <a16:creationId xmlns:a16="http://schemas.microsoft.com/office/drawing/2014/main" id="{7FFD1D25-91FB-D194-6549-7A651E0635C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82C1D1E-5787-20CD-639D-465E2FFD540C}"/>
              </a:ext>
            </a:extLst>
          </p:cNvPr>
          <p:cNvSpPr>
            <a:spLocks noGrp="1"/>
          </p:cNvSpPr>
          <p:nvPr>
            <p:ph type="sldNum" sz="quarter" idx="12"/>
          </p:nvPr>
        </p:nvSpPr>
        <p:spPr/>
        <p:txBody>
          <a:bodyPr/>
          <a:lstStyle/>
          <a:p>
            <a:fld id="{8EB3C05E-A4DD-43F0-AA24-9A4FAEC1666D}" type="slidenum">
              <a:rPr lang="en-GB" smtClean="0"/>
              <a:t>‹#›</a:t>
            </a:fld>
            <a:endParaRPr lang="en-GB" dirty="0"/>
          </a:p>
        </p:txBody>
      </p:sp>
    </p:spTree>
    <p:extLst>
      <p:ext uri="{BB962C8B-B14F-4D97-AF65-F5344CB8AC3E}">
        <p14:creationId xmlns:p14="http://schemas.microsoft.com/office/powerpoint/2010/main" val="983007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28CB6D-0BC4-01F8-54F0-8893F5B235A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E4EC690-581A-C0F1-6F5B-2378AD369E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7132BB-F93D-90C1-185A-F4C7C839AF0E}"/>
              </a:ext>
            </a:extLst>
          </p:cNvPr>
          <p:cNvSpPr>
            <a:spLocks noGrp="1"/>
          </p:cNvSpPr>
          <p:nvPr>
            <p:ph type="dt" sz="half" idx="10"/>
          </p:nvPr>
        </p:nvSpPr>
        <p:spPr/>
        <p:txBody>
          <a:bodyPr/>
          <a:lstStyle/>
          <a:p>
            <a:fld id="{EA6EE4DD-B4AC-4223-B3A1-6ACEC41CEFC7}" type="datetimeFigureOut">
              <a:rPr lang="en-GB" smtClean="0"/>
              <a:t>08/03/2026</a:t>
            </a:fld>
            <a:endParaRPr lang="en-GB" dirty="0"/>
          </a:p>
        </p:txBody>
      </p:sp>
      <p:sp>
        <p:nvSpPr>
          <p:cNvPr id="5" name="Footer Placeholder 4">
            <a:extLst>
              <a:ext uri="{FF2B5EF4-FFF2-40B4-BE49-F238E27FC236}">
                <a16:creationId xmlns:a16="http://schemas.microsoft.com/office/drawing/2014/main" id="{37DA4E5D-D430-A2C6-BF90-5FF20AC6724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59E04EF-338F-BE7F-78CF-E4D606C7C8D4}"/>
              </a:ext>
            </a:extLst>
          </p:cNvPr>
          <p:cNvSpPr>
            <a:spLocks noGrp="1"/>
          </p:cNvSpPr>
          <p:nvPr>
            <p:ph type="sldNum" sz="quarter" idx="12"/>
          </p:nvPr>
        </p:nvSpPr>
        <p:spPr/>
        <p:txBody>
          <a:bodyPr/>
          <a:lstStyle/>
          <a:p>
            <a:fld id="{8EB3C05E-A4DD-43F0-AA24-9A4FAEC1666D}" type="slidenum">
              <a:rPr lang="en-GB" smtClean="0"/>
              <a:t>‹#›</a:t>
            </a:fld>
            <a:endParaRPr lang="en-GB" dirty="0"/>
          </a:p>
        </p:txBody>
      </p:sp>
    </p:spTree>
    <p:extLst>
      <p:ext uri="{BB962C8B-B14F-4D97-AF65-F5344CB8AC3E}">
        <p14:creationId xmlns:p14="http://schemas.microsoft.com/office/powerpoint/2010/main" val="5226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065B0-C9A0-B8C0-C9AF-D8FB5756CD6E}"/>
              </a:ext>
            </a:extLst>
          </p:cNvPr>
          <p:cNvSpPr>
            <a:spLocks noGrp="1"/>
          </p:cNvSpPr>
          <p:nvPr>
            <p:ph type="title"/>
          </p:nvPr>
        </p:nvSpPr>
        <p:spPr>
          <a:xfrm>
            <a:off x="4403575" y="1601921"/>
            <a:ext cx="4586313" cy="4542026"/>
          </a:xfrm>
          <a:prstGeom prst="rect">
            <a:avLst/>
          </a:prstGeom>
        </p:spPr>
        <p:txBody>
          <a:bodyPr/>
          <a:lstStyle/>
          <a:p>
            <a:r>
              <a:rPr lang="en-GB"/>
              <a:t>Click to edit Master title style</a:t>
            </a:r>
            <a:endParaRPr lang="en-US"/>
          </a:p>
        </p:txBody>
      </p:sp>
    </p:spTree>
    <p:extLst>
      <p:ext uri="{BB962C8B-B14F-4D97-AF65-F5344CB8AC3E}">
        <p14:creationId xmlns:p14="http://schemas.microsoft.com/office/powerpoint/2010/main" val="2998053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eak Page - Re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F9A50-E933-2390-7C54-91D6069FCE24}"/>
              </a:ext>
            </a:extLst>
          </p:cNvPr>
          <p:cNvSpPr>
            <a:spLocks noGrp="1"/>
          </p:cNvSpPr>
          <p:nvPr>
            <p:ph type="ctrTitle"/>
          </p:nvPr>
        </p:nvSpPr>
        <p:spPr>
          <a:xfrm>
            <a:off x="794795" y="1041400"/>
            <a:ext cx="9144000" cy="2387600"/>
          </a:xfrm>
          <a:prstGeom prst="rect">
            <a:avLst/>
          </a:prstGeom>
        </p:spPr>
        <p:txBody>
          <a:bodyPr anchor="b"/>
          <a:lstStyle>
            <a:lvl1pPr algn="l">
              <a:defRPr sz="6000" b="1">
                <a:solidFill>
                  <a:schemeClr val="bg1"/>
                </a:solidFill>
                <a:latin typeface="Barlow" pitchFamily="2" charset="77"/>
              </a:defRPr>
            </a:lvl1pPr>
          </a:lstStyle>
          <a:p>
            <a:r>
              <a:rPr lang="en-GB"/>
              <a:t>Click to edit Master title style</a:t>
            </a:r>
            <a:endParaRPr lang="en-US"/>
          </a:p>
        </p:txBody>
      </p:sp>
    </p:spTree>
    <p:extLst>
      <p:ext uri="{BB962C8B-B14F-4D97-AF65-F5344CB8AC3E}">
        <p14:creationId xmlns:p14="http://schemas.microsoft.com/office/powerpoint/2010/main" val="182170793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5F2AA-BCB3-9043-C400-F455769007E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1A0BE7B-80CA-4603-582C-67381A381CE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57547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7FE6B-8442-3527-AFBF-5E31C246245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7E96EDF-E84D-D1E5-888A-A1D903DBCCA9}"/>
              </a:ext>
            </a:extLst>
          </p:cNvPr>
          <p:cNvSpPr>
            <a:spLocks noGrp="1"/>
          </p:cNvSpPr>
          <p:nvPr>
            <p:ph sz="half" idx="1"/>
          </p:nvPr>
        </p:nvSpPr>
        <p:spPr>
          <a:xfrm>
            <a:off x="498764" y="1825625"/>
            <a:ext cx="5521036"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1B7F67B-7BE7-B200-4F74-21786785E479}"/>
              </a:ext>
            </a:extLst>
          </p:cNvPr>
          <p:cNvSpPr>
            <a:spLocks noGrp="1"/>
          </p:cNvSpPr>
          <p:nvPr>
            <p:ph sz="half" idx="2"/>
          </p:nvPr>
        </p:nvSpPr>
        <p:spPr>
          <a:xfrm>
            <a:off x="6172200" y="1825625"/>
            <a:ext cx="5465618"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41856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37D86-0B5C-FD48-A17B-76F24A8AC211}"/>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499103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D0F64-C37B-48EC-7782-BB57E45443BA}"/>
              </a:ext>
            </a:extLst>
          </p:cNvPr>
          <p:cNvSpPr>
            <a:spLocks noGrp="1"/>
          </p:cNvSpPr>
          <p:nvPr>
            <p:ph type="title"/>
          </p:nvPr>
        </p:nvSpPr>
        <p:spPr>
          <a:xfrm>
            <a:off x="302741" y="1253460"/>
            <a:ext cx="5612027" cy="572166"/>
          </a:xfrm>
          <a:prstGeom prst="rect">
            <a:avLst/>
          </a:prstGeom>
        </p:spPr>
        <p:txBody>
          <a:bodyPr/>
          <a:lstStyle>
            <a:lvl1pPr>
              <a:defRPr sz="3200" b="1" i="0">
                <a:solidFill>
                  <a:schemeClr val="accent3"/>
                </a:solidFill>
                <a:latin typeface="Barlow ExtraBold" pitchFamily="2" charset="77"/>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35164B2-2C0E-5709-1353-35BC298A4E5E}"/>
              </a:ext>
            </a:extLst>
          </p:cNvPr>
          <p:cNvSpPr>
            <a:spLocks noGrp="1"/>
          </p:cNvSpPr>
          <p:nvPr>
            <p:ph idx="1"/>
          </p:nvPr>
        </p:nvSpPr>
        <p:spPr>
          <a:xfrm>
            <a:off x="302742" y="2064522"/>
            <a:ext cx="7696200" cy="4351338"/>
          </a:xfrm>
          <a:prstGeom prst="rect">
            <a:avLst/>
          </a:prstGeom>
        </p:spPr>
        <p:txBody>
          <a:bodyPr/>
          <a:lstStyle>
            <a:lvl1pPr marL="228600" indent="-228600">
              <a:buClr>
                <a:schemeClr val="accent3"/>
              </a:buClr>
              <a:buFont typeface="Wingdings" pitchFamily="2" charset="2"/>
              <a:buChar char="§"/>
              <a:defRPr sz="2400" b="0" i="0">
                <a:solidFill>
                  <a:schemeClr val="tx2"/>
                </a:solidFill>
                <a:latin typeface="Barlow" pitchFamily="2" charset="77"/>
              </a:defRPr>
            </a:lvl1pPr>
            <a:lvl2pPr marL="685800" indent="-228600">
              <a:buClr>
                <a:schemeClr val="accent3"/>
              </a:buClr>
              <a:buFont typeface="Wingdings" pitchFamily="2" charset="2"/>
              <a:buChar char="§"/>
              <a:defRPr sz="2000" b="0" i="0">
                <a:solidFill>
                  <a:schemeClr val="tx2"/>
                </a:solidFill>
                <a:latin typeface="Barlow" pitchFamily="2" charset="77"/>
              </a:defRPr>
            </a:lvl2pPr>
            <a:lvl3pPr marL="1143000" indent="-228600">
              <a:buClr>
                <a:schemeClr val="accent3"/>
              </a:buClr>
              <a:buFont typeface="Wingdings" pitchFamily="2" charset="2"/>
              <a:buChar char="§"/>
              <a:defRPr sz="1800" b="0" i="0">
                <a:solidFill>
                  <a:schemeClr val="tx2"/>
                </a:solidFill>
                <a:latin typeface="Barlow" pitchFamily="2" charset="77"/>
              </a:defRPr>
            </a:lvl3pPr>
            <a:lvl4pPr marL="1600200" indent="-228600">
              <a:buClr>
                <a:schemeClr val="accent3"/>
              </a:buClr>
              <a:buFont typeface="Wingdings" pitchFamily="2" charset="2"/>
              <a:buChar char="§"/>
              <a:defRPr b="0" i="0">
                <a:solidFill>
                  <a:schemeClr val="tx2"/>
                </a:solidFill>
                <a:latin typeface="Barlow" pitchFamily="2" charset="77"/>
              </a:defRPr>
            </a:lvl4pPr>
            <a:lvl5pPr marL="2057400" indent="-228600">
              <a:buClr>
                <a:schemeClr val="accent3"/>
              </a:buClr>
              <a:buFont typeface="Wingdings" pitchFamily="2" charset="2"/>
              <a:buChar char="§"/>
              <a:defRPr b="0" i="0">
                <a:solidFill>
                  <a:schemeClr val="tx2"/>
                </a:solidFill>
                <a:latin typeface="Barlow"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Rectangle 7">
            <a:extLst>
              <a:ext uri="{FF2B5EF4-FFF2-40B4-BE49-F238E27FC236}">
                <a16:creationId xmlns:a16="http://schemas.microsoft.com/office/drawing/2014/main" id="{1C395A98-9C15-A6E4-1538-F34F88EC7006}"/>
              </a:ext>
            </a:extLst>
          </p:cNvPr>
          <p:cNvSpPr/>
          <p:nvPr userDrawn="1"/>
        </p:nvSpPr>
        <p:spPr>
          <a:xfrm>
            <a:off x="8657968" y="0"/>
            <a:ext cx="3534031" cy="4017196"/>
          </a:xfrm>
          <a:prstGeom prst="rect">
            <a:avLst/>
          </a:prstGeom>
          <a:solidFill>
            <a:schemeClr val="accent3">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CA1D000-7148-B3A1-0360-856057B11651}"/>
              </a:ext>
            </a:extLst>
          </p:cNvPr>
          <p:cNvSpPr/>
          <p:nvPr userDrawn="1"/>
        </p:nvSpPr>
        <p:spPr>
          <a:xfrm>
            <a:off x="8657968" y="4243227"/>
            <a:ext cx="3534031" cy="1561672"/>
          </a:xfrm>
          <a:prstGeom prst="rect">
            <a:avLst/>
          </a:prstGeom>
          <a:solidFill>
            <a:schemeClr val="accent4">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8304E80-993E-DF55-EB02-E5DF053A2281}"/>
              </a:ext>
            </a:extLst>
          </p:cNvPr>
          <p:cNvSpPr/>
          <p:nvPr userDrawn="1"/>
        </p:nvSpPr>
        <p:spPr>
          <a:xfrm>
            <a:off x="8657968" y="6030930"/>
            <a:ext cx="3534031" cy="827070"/>
          </a:xfrm>
          <a:prstGeom prst="rect">
            <a:avLst/>
          </a:prstGeom>
          <a:solidFill>
            <a:schemeClr val="tx2">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25325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9FAA7DB-5AB9-F24F-FA6B-8BF7EB4DB6AF}"/>
              </a:ext>
            </a:extLst>
          </p:cNvPr>
          <p:cNvSpPr>
            <a:spLocks noGrp="1"/>
          </p:cNvSpPr>
          <p:nvPr>
            <p:ph type="title"/>
          </p:nvPr>
        </p:nvSpPr>
        <p:spPr>
          <a:xfrm>
            <a:off x="302741" y="1253460"/>
            <a:ext cx="5612027" cy="572166"/>
          </a:xfrm>
          <a:prstGeom prst="rect">
            <a:avLst/>
          </a:prstGeom>
        </p:spPr>
        <p:txBody>
          <a:bodyPr/>
          <a:lstStyle>
            <a:lvl1pPr>
              <a:defRPr sz="3200" b="1" i="0">
                <a:solidFill>
                  <a:schemeClr val="accent3"/>
                </a:solidFill>
                <a:latin typeface="Barlow ExtraBold" pitchFamily="2" charset="77"/>
              </a:defRPr>
            </a:lvl1pPr>
          </a:lstStyle>
          <a:p>
            <a:r>
              <a:rPr lang="en-GB"/>
              <a:t>Click to edit Master title style</a:t>
            </a:r>
            <a:endParaRPr lang="en-US"/>
          </a:p>
        </p:txBody>
      </p:sp>
      <p:sp>
        <p:nvSpPr>
          <p:cNvPr id="8" name="Content Placeholder 2">
            <a:extLst>
              <a:ext uri="{FF2B5EF4-FFF2-40B4-BE49-F238E27FC236}">
                <a16:creationId xmlns:a16="http://schemas.microsoft.com/office/drawing/2014/main" id="{2467E06C-74F0-49D3-A0E6-DD2D4F72F558}"/>
              </a:ext>
            </a:extLst>
          </p:cNvPr>
          <p:cNvSpPr>
            <a:spLocks noGrp="1"/>
          </p:cNvSpPr>
          <p:nvPr>
            <p:ph idx="1"/>
          </p:nvPr>
        </p:nvSpPr>
        <p:spPr>
          <a:xfrm>
            <a:off x="302742" y="2064522"/>
            <a:ext cx="5612026" cy="4351338"/>
          </a:xfrm>
          <a:prstGeom prst="rect">
            <a:avLst/>
          </a:prstGeom>
        </p:spPr>
        <p:txBody>
          <a:bodyPr/>
          <a:lstStyle>
            <a:lvl1pPr marL="228600" indent="-228600">
              <a:buClr>
                <a:schemeClr val="accent3"/>
              </a:buClr>
              <a:buFont typeface="Wingdings" pitchFamily="2" charset="2"/>
              <a:buChar char="§"/>
              <a:defRPr sz="2400" b="0" i="0">
                <a:solidFill>
                  <a:schemeClr val="tx2"/>
                </a:solidFill>
                <a:latin typeface="Barlow" pitchFamily="2" charset="77"/>
              </a:defRPr>
            </a:lvl1pPr>
            <a:lvl2pPr marL="685800" indent="-228600">
              <a:buClr>
                <a:schemeClr val="accent3"/>
              </a:buClr>
              <a:buFont typeface="Wingdings" pitchFamily="2" charset="2"/>
              <a:buChar char="§"/>
              <a:defRPr sz="2000" b="0" i="0">
                <a:solidFill>
                  <a:schemeClr val="tx2"/>
                </a:solidFill>
                <a:latin typeface="Barlow" pitchFamily="2" charset="77"/>
              </a:defRPr>
            </a:lvl2pPr>
            <a:lvl3pPr marL="1143000" indent="-228600">
              <a:buClr>
                <a:schemeClr val="accent3"/>
              </a:buClr>
              <a:buFont typeface="Wingdings" pitchFamily="2" charset="2"/>
              <a:buChar char="§"/>
              <a:defRPr sz="1800" b="0" i="0">
                <a:solidFill>
                  <a:schemeClr val="tx2"/>
                </a:solidFill>
                <a:latin typeface="Barlow" pitchFamily="2" charset="77"/>
              </a:defRPr>
            </a:lvl3pPr>
            <a:lvl4pPr marL="1600200" indent="-228600">
              <a:buClr>
                <a:schemeClr val="accent3"/>
              </a:buClr>
              <a:buFont typeface="Wingdings" pitchFamily="2" charset="2"/>
              <a:buChar char="§"/>
              <a:defRPr b="0" i="0">
                <a:solidFill>
                  <a:schemeClr val="tx2"/>
                </a:solidFill>
                <a:latin typeface="Barlow" pitchFamily="2" charset="77"/>
              </a:defRPr>
            </a:lvl4pPr>
            <a:lvl5pPr marL="2057400" indent="-228600">
              <a:buClr>
                <a:schemeClr val="accent3"/>
              </a:buClr>
              <a:buFont typeface="Wingdings" pitchFamily="2" charset="2"/>
              <a:buChar char="§"/>
              <a:defRPr b="0" i="0">
                <a:solidFill>
                  <a:schemeClr val="tx2"/>
                </a:solidFill>
                <a:latin typeface="Barlow"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4" name="Picture Placeholder 23">
            <a:extLst>
              <a:ext uri="{FF2B5EF4-FFF2-40B4-BE49-F238E27FC236}">
                <a16:creationId xmlns:a16="http://schemas.microsoft.com/office/drawing/2014/main" id="{1FDE6CC7-85EE-6477-7D40-8711F816C1BC}"/>
              </a:ext>
            </a:extLst>
          </p:cNvPr>
          <p:cNvSpPr>
            <a:spLocks noGrp="1"/>
          </p:cNvSpPr>
          <p:nvPr>
            <p:ph type="pic" sz="quarter" idx="10"/>
          </p:nvPr>
        </p:nvSpPr>
        <p:spPr>
          <a:xfrm>
            <a:off x="7321001" y="739740"/>
            <a:ext cx="4432635" cy="3467527"/>
          </a:xfrm>
          <a:prstGeom prst="rect">
            <a:avLst/>
          </a:prstGeom>
          <a:solidFill>
            <a:schemeClr val="accent4"/>
          </a:solidFill>
        </p:spPr>
        <p:txBody>
          <a:bodyPr/>
          <a:lstStyle/>
          <a:p>
            <a:endParaRPr lang="en-US" dirty="0"/>
          </a:p>
        </p:txBody>
      </p:sp>
      <p:sp>
        <p:nvSpPr>
          <p:cNvPr id="4" name="Rectangle 3">
            <a:extLst>
              <a:ext uri="{FF2B5EF4-FFF2-40B4-BE49-F238E27FC236}">
                <a16:creationId xmlns:a16="http://schemas.microsoft.com/office/drawing/2014/main" id="{029A9D21-66EE-30BC-CCBB-BDA51D751A22}"/>
              </a:ext>
            </a:extLst>
          </p:cNvPr>
          <p:cNvSpPr/>
          <p:nvPr userDrawn="1"/>
        </p:nvSpPr>
        <p:spPr>
          <a:xfrm>
            <a:off x="7321000" y="6113124"/>
            <a:ext cx="4432636" cy="75515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38EA3951-DF84-C4CA-FE9D-88662E55AFA6}"/>
              </a:ext>
            </a:extLst>
          </p:cNvPr>
          <p:cNvSpPr/>
          <p:nvPr userDrawn="1"/>
        </p:nvSpPr>
        <p:spPr>
          <a:xfrm>
            <a:off x="7321000" y="4428162"/>
            <a:ext cx="4432636" cy="145379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4E3AA81-7C90-BF3E-DEF4-9403E361191B}"/>
              </a:ext>
            </a:extLst>
          </p:cNvPr>
          <p:cNvSpPr/>
          <p:nvPr userDrawn="1"/>
        </p:nvSpPr>
        <p:spPr>
          <a:xfrm>
            <a:off x="7321000" y="462338"/>
            <a:ext cx="4432636" cy="27740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99214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0DDBAFC-90AA-8245-47A2-D85EE815E6F9}"/>
              </a:ext>
            </a:extLst>
          </p:cNvPr>
          <p:cNvSpPr/>
          <p:nvPr userDrawn="1"/>
        </p:nvSpPr>
        <p:spPr>
          <a:xfrm>
            <a:off x="7321000" y="1453792"/>
            <a:ext cx="4432636" cy="372491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21D0F64-C37B-48EC-7782-BB57E45443BA}"/>
              </a:ext>
            </a:extLst>
          </p:cNvPr>
          <p:cNvSpPr>
            <a:spLocks noGrp="1"/>
          </p:cNvSpPr>
          <p:nvPr>
            <p:ph type="title"/>
          </p:nvPr>
        </p:nvSpPr>
        <p:spPr>
          <a:xfrm>
            <a:off x="302741" y="1253460"/>
            <a:ext cx="5612027" cy="572166"/>
          </a:xfrm>
          <a:prstGeom prst="rect">
            <a:avLst/>
          </a:prstGeom>
        </p:spPr>
        <p:txBody>
          <a:bodyPr/>
          <a:lstStyle>
            <a:lvl1pPr>
              <a:defRPr sz="3200" b="1" i="0">
                <a:solidFill>
                  <a:schemeClr val="accent3"/>
                </a:solidFill>
                <a:latin typeface="Barlow ExtraBold" pitchFamily="2" charset="77"/>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35164B2-2C0E-5709-1353-35BC298A4E5E}"/>
              </a:ext>
            </a:extLst>
          </p:cNvPr>
          <p:cNvSpPr>
            <a:spLocks noGrp="1"/>
          </p:cNvSpPr>
          <p:nvPr>
            <p:ph idx="1"/>
          </p:nvPr>
        </p:nvSpPr>
        <p:spPr>
          <a:xfrm>
            <a:off x="302742" y="2064522"/>
            <a:ext cx="5612026" cy="4351338"/>
          </a:xfrm>
          <a:prstGeom prst="rect">
            <a:avLst/>
          </a:prstGeom>
        </p:spPr>
        <p:txBody>
          <a:bodyPr/>
          <a:lstStyle>
            <a:lvl1pPr marL="228600" indent="-228600">
              <a:buClr>
                <a:schemeClr val="accent3"/>
              </a:buClr>
              <a:buFont typeface="Wingdings" pitchFamily="2" charset="2"/>
              <a:buChar char="§"/>
              <a:defRPr sz="2400" b="0" i="0">
                <a:solidFill>
                  <a:schemeClr val="tx2"/>
                </a:solidFill>
                <a:latin typeface="Barlow" pitchFamily="2" charset="77"/>
              </a:defRPr>
            </a:lvl1pPr>
            <a:lvl2pPr marL="685800" indent="-228600">
              <a:buClr>
                <a:schemeClr val="accent3"/>
              </a:buClr>
              <a:buFont typeface="Wingdings" pitchFamily="2" charset="2"/>
              <a:buChar char="§"/>
              <a:defRPr sz="2000" b="0" i="0">
                <a:solidFill>
                  <a:schemeClr val="tx2"/>
                </a:solidFill>
                <a:latin typeface="Barlow" pitchFamily="2" charset="77"/>
              </a:defRPr>
            </a:lvl2pPr>
            <a:lvl3pPr marL="1143000" indent="-228600">
              <a:buClr>
                <a:schemeClr val="accent3"/>
              </a:buClr>
              <a:buFont typeface="Wingdings" pitchFamily="2" charset="2"/>
              <a:buChar char="§"/>
              <a:defRPr sz="1800" b="0" i="0">
                <a:solidFill>
                  <a:schemeClr val="tx2"/>
                </a:solidFill>
                <a:latin typeface="Barlow" pitchFamily="2" charset="77"/>
              </a:defRPr>
            </a:lvl3pPr>
            <a:lvl4pPr marL="1600200" indent="-228600">
              <a:buClr>
                <a:schemeClr val="accent3"/>
              </a:buClr>
              <a:buFont typeface="Wingdings" pitchFamily="2" charset="2"/>
              <a:buChar char="§"/>
              <a:defRPr b="0" i="0">
                <a:solidFill>
                  <a:schemeClr val="tx2"/>
                </a:solidFill>
                <a:latin typeface="Barlow" pitchFamily="2" charset="77"/>
              </a:defRPr>
            </a:lvl4pPr>
            <a:lvl5pPr marL="2057400" indent="-228600">
              <a:buClr>
                <a:schemeClr val="accent3"/>
              </a:buClr>
              <a:buFont typeface="Wingdings" pitchFamily="2" charset="2"/>
              <a:buChar char="§"/>
              <a:defRPr b="0" i="0">
                <a:solidFill>
                  <a:schemeClr val="tx2"/>
                </a:solidFill>
                <a:latin typeface="Barlow"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3" name="Text Placeholder 4">
            <a:extLst>
              <a:ext uri="{FF2B5EF4-FFF2-40B4-BE49-F238E27FC236}">
                <a16:creationId xmlns:a16="http://schemas.microsoft.com/office/drawing/2014/main" id="{B5F268BC-EE1C-D982-4E60-B77119FE04AE}"/>
              </a:ext>
            </a:extLst>
          </p:cNvPr>
          <p:cNvSpPr>
            <a:spLocks noGrp="1"/>
          </p:cNvSpPr>
          <p:nvPr>
            <p:ph type="body" sz="quarter" idx="3" hasCustomPrompt="1"/>
          </p:nvPr>
        </p:nvSpPr>
        <p:spPr>
          <a:xfrm>
            <a:off x="7945233" y="2751392"/>
            <a:ext cx="3184170" cy="823912"/>
          </a:xfrm>
          <a:prstGeom prst="rect">
            <a:avLst/>
          </a:prstGeom>
        </p:spPr>
        <p:txBody>
          <a:bodyPr anchor="b"/>
          <a:lstStyle>
            <a:lvl1pPr marL="0" indent="0">
              <a:buNone/>
              <a:defRPr sz="2400" b="1" i="0">
                <a:solidFill>
                  <a:schemeClr val="bg1"/>
                </a:solidFill>
                <a:latin typeface="Barlow Extra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Space for a pull out quote or infographics</a:t>
            </a:r>
          </a:p>
        </p:txBody>
      </p:sp>
      <p:sp>
        <p:nvSpPr>
          <p:cNvPr id="4" name="Rectangle 3">
            <a:extLst>
              <a:ext uri="{FF2B5EF4-FFF2-40B4-BE49-F238E27FC236}">
                <a16:creationId xmlns:a16="http://schemas.microsoft.com/office/drawing/2014/main" id="{D571F63D-1F47-42D9-9C67-04F11F555A2C}"/>
              </a:ext>
            </a:extLst>
          </p:cNvPr>
          <p:cNvSpPr/>
          <p:nvPr userDrawn="1"/>
        </p:nvSpPr>
        <p:spPr>
          <a:xfrm>
            <a:off x="7321000" y="462338"/>
            <a:ext cx="4432636" cy="75515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0B032E17-C63F-98F7-1A99-595E28047521}"/>
              </a:ext>
            </a:extLst>
          </p:cNvPr>
          <p:cNvSpPr/>
          <p:nvPr userDrawn="1"/>
        </p:nvSpPr>
        <p:spPr>
          <a:xfrm>
            <a:off x="7321000" y="5412445"/>
            <a:ext cx="4432636" cy="145379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65441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682B5-9FA5-43B5-A986-1136C2746C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5770E98-52F8-739A-E3AF-8E41606189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08B3FE-426E-28E7-D846-E342CFDD09D3}"/>
              </a:ext>
            </a:extLst>
          </p:cNvPr>
          <p:cNvSpPr>
            <a:spLocks noGrp="1"/>
          </p:cNvSpPr>
          <p:nvPr>
            <p:ph type="dt" sz="half" idx="10"/>
          </p:nvPr>
        </p:nvSpPr>
        <p:spPr/>
        <p:txBody>
          <a:bodyPr/>
          <a:lstStyle/>
          <a:p>
            <a:fld id="{EA6EE4DD-B4AC-4223-B3A1-6ACEC41CEFC7}" type="datetimeFigureOut">
              <a:rPr lang="en-GB" smtClean="0"/>
              <a:t>08/03/2026</a:t>
            </a:fld>
            <a:endParaRPr lang="en-GB" dirty="0"/>
          </a:p>
        </p:txBody>
      </p:sp>
      <p:sp>
        <p:nvSpPr>
          <p:cNvPr id="5" name="Footer Placeholder 4">
            <a:extLst>
              <a:ext uri="{FF2B5EF4-FFF2-40B4-BE49-F238E27FC236}">
                <a16:creationId xmlns:a16="http://schemas.microsoft.com/office/drawing/2014/main" id="{74284344-C252-72A7-A8DC-3C50B9C2F55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FD7347D-6A01-664E-00B7-35361426E7A7}"/>
              </a:ext>
            </a:extLst>
          </p:cNvPr>
          <p:cNvSpPr>
            <a:spLocks noGrp="1"/>
          </p:cNvSpPr>
          <p:nvPr>
            <p:ph type="sldNum" sz="quarter" idx="12"/>
          </p:nvPr>
        </p:nvSpPr>
        <p:spPr/>
        <p:txBody>
          <a:bodyPr/>
          <a:lstStyle/>
          <a:p>
            <a:fld id="{8EB3C05E-A4DD-43F0-AA24-9A4FAEC1666D}" type="slidenum">
              <a:rPr lang="en-GB" smtClean="0"/>
              <a:t>‹#›</a:t>
            </a:fld>
            <a:endParaRPr lang="en-GB" dirty="0"/>
          </a:p>
        </p:txBody>
      </p:sp>
    </p:spTree>
    <p:extLst>
      <p:ext uri="{BB962C8B-B14F-4D97-AF65-F5344CB8AC3E}">
        <p14:creationId xmlns:p14="http://schemas.microsoft.com/office/powerpoint/2010/main" val="23293919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D0F64-C37B-48EC-7782-BB57E45443BA}"/>
              </a:ext>
            </a:extLst>
          </p:cNvPr>
          <p:cNvSpPr>
            <a:spLocks noGrp="1"/>
          </p:cNvSpPr>
          <p:nvPr>
            <p:ph type="title"/>
          </p:nvPr>
        </p:nvSpPr>
        <p:spPr>
          <a:xfrm>
            <a:off x="302742" y="1253461"/>
            <a:ext cx="5612027" cy="572166"/>
          </a:xfrm>
          <a:prstGeom prst="rect">
            <a:avLst/>
          </a:prstGeom>
        </p:spPr>
        <p:txBody>
          <a:bodyPr/>
          <a:lstStyle>
            <a:lvl1pPr>
              <a:defRPr sz="2545" b="1" i="0">
                <a:solidFill>
                  <a:schemeClr val="accent3"/>
                </a:solidFill>
                <a:latin typeface="Barlow ExtraBold" pitchFamily="2" charset="77"/>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35164B2-2C0E-5709-1353-35BC298A4E5E}"/>
              </a:ext>
            </a:extLst>
          </p:cNvPr>
          <p:cNvSpPr>
            <a:spLocks noGrp="1"/>
          </p:cNvSpPr>
          <p:nvPr>
            <p:ph idx="1"/>
          </p:nvPr>
        </p:nvSpPr>
        <p:spPr>
          <a:xfrm>
            <a:off x="302741" y="2064523"/>
            <a:ext cx="7696200" cy="4351338"/>
          </a:xfrm>
          <a:prstGeom prst="rect">
            <a:avLst/>
          </a:prstGeom>
        </p:spPr>
        <p:txBody>
          <a:bodyPr/>
          <a:lstStyle>
            <a:lvl1pPr marL="181835" indent="-181835">
              <a:buClr>
                <a:schemeClr val="accent3"/>
              </a:buClr>
              <a:buFont typeface="Wingdings" pitchFamily="2" charset="2"/>
              <a:buChar char="§"/>
              <a:defRPr sz="1909" b="0" i="0">
                <a:solidFill>
                  <a:schemeClr val="tx2"/>
                </a:solidFill>
                <a:latin typeface="Barlow" pitchFamily="2" charset="77"/>
              </a:defRPr>
            </a:lvl1pPr>
            <a:lvl2pPr marL="545504" indent="-181835">
              <a:buClr>
                <a:schemeClr val="accent3"/>
              </a:buClr>
              <a:buFont typeface="Wingdings" pitchFamily="2" charset="2"/>
              <a:buChar char="§"/>
              <a:defRPr sz="1591" b="0" i="0">
                <a:solidFill>
                  <a:schemeClr val="tx2"/>
                </a:solidFill>
                <a:latin typeface="Barlow" pitchFamily="2" charset="77"/>
              </a:defRPr>
            </a:lvl2pPr>
            <a:lvl3pPr marL="909172" indent="-181835">
              <a:buClr>
                <a:schemeClr val="accent3"/>
              </a:buClr>
              <a:buFont typeface="Wingdings" pitchFamily="2" charset="2"/>
              <a:buChar char="§"/>
              <a:defRPr sz="1432" b="0" i="0">
                <a:solidFill>
                  <a:schemeClr val="tx2"/>
                </a:solidFill>
                <a:latin typeface="Barlow" pitchFamily="2" charset="77"/>
              </a:defRPr>
            </a:lvl3pPr>
            <a:lvl4pPr marL="1272842" indent="-181835">
              <a:buClr>
                <a:schemeClr val="accent3"/>
              </a:buClr>
              <a:buFont typeface="Wingdings" pitchFamily="2" charset="2"/>
              <a:buChar char="§"/>
              <a:defRPr b="0" i="0">
                <a:solidFill>
                  <a:schemeClr val="tx2"/>
                </a:solidFill>
                <a:latin typeface="Barlow" pitchFamily="2" charset="77"/>
              </a:defRPr>
            </a:lvl4pPr>
            <a:lvl5pPr marL="1636510" indent="-181835">
              <a:buClr>
                <a:schemeClr val="accent3"/>
              </a:buClr>
              <a:buFont typeface="Wingdings" pitchFamily="2" charset="2"/>
              <a:buChar char="§"/>
              <a:defRPr b="0" i="0">
                <a:solidFill>
                  <a:schemeClr val="tx2"/>
                </a:solidFill>
                <a:latin typeface="Barlow"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Rectangle 7">
            <a:extLst>
              <a:ext uri="{FF2B5EF4-FFF2-40B4-BE49-F238E27FC236}">
                <a16:creationId xmlns:a16="http://schemas.microsoft.com/office/drawing/2014/main" id="{1C395A98-9C15-A6E4-1538-F34F88EC7006}"/>
              </a:ext>
            </a:extLst>
          </p:cNvPr>
          <p:cNvSpPr/>
          <p:nvPr userDrawn="1"/>
        </p:nvSpPr>
        <p:spPr>
          <a:xfrm>
            <a:off x="8657972" y="0"/>
            <a:ext cx="3534031" cy="4017196"/>
          </a:xfrm>
          <a:prstGeom prst="rect">
            <a:avLst/>
          </a:prstGeom>
          <a:solidFill>
            <a:schemeClr val="accent3">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40" dirty="0"/>
          </a:p>
        </p:txBody>
      </p:sp>
      <p:sp>
        <p:nvSpPr>
          <p:cNvPr id="13" name="Rectangle 12">
            <a:extLst>
              <a:ext uri="{FF2B5EF4-FFF2-40B4-BE49-F238E27FC236}">
                <a16:creationId xmlns:a16="http://schemas.microsoft.com/office/drawing/2014/main" id="{2CA1D000-7148-B3A1-0360-856057B11651}"/>
              </a:ext>
            </a:extLst>
          </p:cNvPr>
          <p:cNvSpPr/>
          <p:nvPr userDrawn="1"/>
        </p:nvSpPr>
        <p:spPr>
          <a:xfrm>
            <a:off x="8657972" y="4243227"/>
            <a:ext cx="3534031" cy="1561672"/>
          </a:xfrm>
          <a:prstGeom prst="rect">
            <a:avLst/>
          </a:prstGeom>
          <a:solidFill>
            <a:schemeClr val="accent4">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40" dirty="0"/>
          </a:p>
        </p:txBody>
      </p:sp>
      <p:sp>
        <p:nvSpPr>
          <p:cNvPr id="15" name="Rectangle 14">
            <a:extLst>
              <a:ext uri="{FF2B5EF4-FFF2-40B4-BE49-F238E27FC236}">
                <a16:creationId xmlns:a16="http://schemas.microsoft.com/office/drawing/2014/main" id="{58304E80-993E-DF55-EB02-E5DF053A2281}"/>
              </a:ext>
            </a:extLst>
          </p:cNvPr>
          <p:cNvSpPr/>
          <p:nvPr userDrawn="1"/>
        </p:nvSpPr>
        <p:spPr>
          <a:xfrm>
            <a:off x="8657972" y="6030931"/>
            <a:ext cx="3534031" cy="827070"/>
          </a:xfrm>
          <a:prstGeom prst="rect">
            <a:avLst/>
          </a:prstGeom>
          <a:solidFill>
            <a:schemeClr val="tx2">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40" dirty="0"/>
          </a:p>
        </p:txBody>
      </p:sp>
    </p:spTree>
    <p:extLst>
      <p:ext uri="{BB962C8B-B14F-4D97-AF65-F5344CB8AC3E}">
        <p14:creationId xmlns:p14="http://schemas.microsoft.com/office/powerpoint/2010/main" val="22582328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9FAA7DB-5AB9-F24F-FA6B-8BF7EB4DB6AF}"/>
              </a:ext>
            </a:extLst>
          </p:cNvPr>
          <p:cNvSpPr>
            <a:spLocks noGrp="1"/>
          </p:cNvSpPr>
          <p:nvPr>
            <p:ph type="title"/>
          </p:nvPr>
        </p:nvSpPr>
        <p:spPr>
          <a:xfrm>
            <a:off x="302742" y="1253461"/>
            <a:ext cx="5612027" cy="572166"/>
          </a:xfrm>
          <a:prstGeom prst="rect">
            <a:avLst/>
          </a:prstGeom>
        </p:spPr>
        <p:txBody>
          <a:bodyPr/>
          <a:lstStyle>
            <a:lvl1pPr>
              <a:defRPr sz="2545" b="1" i="0">
                <a:solidFill>
                  <a:schemeClr val="accent3"/>
                </a:solidFill>
                <a:latin typeface="Barlow ExtraBold" pitchFamily="2" charset="77"/>
              </a:defRPr>
            </a:lvl1pPr>
          </a:lstStyle>
          <a:p>
            <a:r>
              <a:rPr lang="en-GB"/>
              <a:t>Click to edit Master title style</a:t>
            </a:r>
            <a:endParaRPr lang="en-US"/>
          </a:p>
        </p:txBody>
      </p:sp>
      <p:sp>
        <p:nvSpPr>
          <p:cNvPr id="8" name="Content Placeholder 2">
            <a:extLst>
              <a:ext uri="{FF2B5EF4-FFF2-40B4-BE49-F238E27FC236}">
                <a16:creationId xmlns:a16="http://schemas.microsoft.com/office/drawing/2014/main" id="{2467E06C-74F0-49D3-A0E6-DD2D4F72F558}"/>
              </a:ext>
            </a:extLst>
          </p:cNvPr>
          <p:cNvSpPr>
            <a:spLocks noGrp="1"/>
          </p:cNvSpPr>
          <p:nvPr>
            <p:ph idx="1"/>
          </p:nvPr>
        </p:nvSpPr>
        <p:spPr>
          <a:xfrm>
            <a:off x="302745" y="2064523"/>
            <a:ext cx="5612026" cy="4351338"/>
          </a:xfrm>
          <a:prstGeom prst="rect">
            <a:avLst/>
          </a:prstGeom>
        </p:spPr>
        <p:txBody>
          <a:bodyPr/>
          <a:lstStyle>
            <a:lvl1pPr marL="181835" indent="-181835">
              <a:buClr>
                <a:schemeClr val="accent3"/>
              </a:buClr>
              <a:buFont typeface="Wingdings" pitchFamily="2" charset="2"/>
              <a:buChar char="§"/>
              <a:defRPr sz="1909" b="0" i="0">
                <a:solidFill>
                  <a:schemeClr val="tx2"/>
                </a:solidFill>
                <a:latin typeface="Barlow" pitchFamily="2" charset="77"/>
              </a:defRPr>
            </a:lvl1pPr>
            <a:lvl2pPr marL="545504" indent="-181835">
              <a:buClr>
                <a:schemeClr val="accent3"/>
              </a:buClr>
              <a:buFont typeface="Wingdings" pitchFamily="2" charset="2"/>
              <a:buChar char="§"/>
              <a:defRPr sz="1591" b="0" i="0">
                <a:solidFill>
                  <a:schemeClr val="tx2"/>
                </a:solidFill>
                <a:latin typeface="Barlow" pitchFamily="2" charset="77"/>
              </a:defRPr>
            </a:lvl2pPr>
            <a:lvl3pPr marL="909172" indent="-181835">
              <a:buClr>
                <a:schemeClr val="accent3"/>
              </a:buClr>
              <a:buFont typeface="Wingdings" pitchFamily="2" charset="2"/>
              <a:buChar char="§"/>
              <a:defRPr sz="1432" b="0" i="0">
                <a:solidFill>
                  <a:schemeClr val="tx2"/>
                </a:solidFill>
                <a:latin typeface="Barlow" pitchFamily="2" charset="77"/>
              </a:defRPr>
            </a:lvl3pPr>
            <a:lvl4pPr marL="1272842" indent="-181835">
              <a:buClr>
                <a:schemeClr val="accent3"/>
              </a:buClr>
              <a:buFont typeface="Wingdings" pitchFamily="2" charset="2"/>
              <a:buChar char="§"/>
              <a:defRPr b="0" i="0">
                <a:solidFill>
                  <a:schemeClr val="tx2"/>
                </a:solidFill>
                <a:latin typeface="Barlow" pitchFamily="2" charset="77"/>
              </a:defRPr>
            </a:lvl4pPr>
            <a:lvl5pPr marL="1636510" indent="-181835">
              <a:buClr>
                <a:schemeClr val="accent3"/>
              </a:buClr>
              <a:buFont typeface="Wingdings" pitchFamily="2" charset="2"/>
              <a:buChar char="§"/>
              <a:defRPr b="0" i="0">
                <a:solidFill>
                  <a:schemeClr val="tx2"/>
                </a:solidFill>
                <a:latin typeface="Barlow"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4" name="Picture Placeholder 23">
            <a:extLst>
              <a:ext uri="{FF2B5EF4-FFF2-40B4-BE49-F238E27FC236}">
                <a16:creationId xmlns:a16="http://schemas.microsoft.com/office/drawing/2014/main" id="{1FDE6CC7-85EE-6477-7D40-8711F816C1BC}"/>
              </a:ext>
            </a:extLst>
          </p:cNvPr>
          <p:cNvSpPr>
            <a:spLocks noGrp="1"/>
          </p:cNvSpPr>
          <p:nvPr>
            <p:ph type="pic" sz="quarter" idx="10"/>
          </p:nvPr>
        </p:nvSpPr>
        <p:spPr>
          <a:xfrm>
            <a:off x="7321005" y="739745"/>
            <a:ext cx="4432635" cy="3467527"/>
          </a:xfrm>
          <a:prstGeom prst="rect">
            <a:avLst/>
          </a:prstGeom>
          <a:solidFill>
            <a:schemeClr val="accent4"/>
          </a:solidFill>
        </p:spPr>
        <p:txBody>
          <a:bodyPr/>
          <a:lstStyle/>
          <a:p>
            <a:endParaRPr lang="en-US" dirty="0"/>
          </a:p>
        </p:txBody>
      </p:sp>
      <p:sp>
        <p:nvSpPr>
          <p:cNvPr id="4" name="Rectangle 3">
            <a:extLst>
              <a:ext uri="{FF2B5EF4-FFF2-40B4-BE49-F238E27FC236}">
                <a16:creationId xmlns:a16="http://schemas.microsoft.com/office/drawing/2014/main" id="{029A9D21-66EE-30BC-CCBB-BDA51D751A22}"/>
              </a:ext>
            </a:extLst>
          </p:cNvPr>
          <p:cNvSpPr/>
          <p:nvPr userDrawn="1"/>
        </p:nvSpPr>
        <p:spPr>
          <a:xfrm>
            <a:off x="7321000" y="6113124"/>
            <a:ext cx="4432636" cy="75515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40" dirty="0"/>
          </a:p>
        </p:txBody>
      </p:sp>
      <p:sp>
        <p:nvSpPr>
          <p:cNvPr id="5" name="Rectangle 4">
            <a:extLst>
              <a:ext uri="{FF2B5EF4-FFF2-40B4-BE49-F238E27FC236}">
                <a16:creationId xmlns:a16="http://schemas.microsoft.com/office/drawing/2014/main" id="{38EA3951-DF84-C4CA-FE9D-88662E55AFA6}"/>
              </a:ext>
            </a:extLst>
          </p:cNvPr>
          <p:cNvSpPr/>
          <p:nvPr userDrawn="1"/>
        </p:nvSpPr>
        <p:spPr>
          <a:xfrm>
            <a:off x="7321000" y="4428163"/>
            <a:ext cx="4432636" cy="145379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40" dirty="0"/>
          </a:p>
        </p:txBody>
      </p:sp>
      <p:sp>
        <p:nvSpPr>
          <p:cNvPr id="6" name="Rectangle 5">
            <a:extLst>
              <a:ext uri="{FF2B5EF4-FFF2-40B4-BE49-F238E27FC236}">
                <a16:creationId xmlns:a16="http://schemas.microsoft.com/office/drawing/2014/main" id="{C4E3AA81-7C90-BF3E-DEF4-9403E361191B}"/>
              </a:ext>
            </a:extLst>
          </p:cNvPr>
          <p:cNvSpPr/>
          <p:nvPr userDrawn="1"/>
        </p:nvSpPr>
        <p:spPr>
          <a:xfrm>
            <a:off x="7321000" y="462339"/>
            <a:ext cx="4432636" cy="27740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40" dirty="0"/>
          </a:p>
        </p:txBody>
      </p:sp>
    </p:spTree>
    <p:extLst>
      <p:ext uri="{BB962C8B-B14F-4D97-AF65-F5344CB8AC3E}">
        <p14:creationId xmlns:p14="http://schemas.microsoft.com/office/powerpoint/2010/main" val="20787418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0DDBAFC-90AA-8245-47A2-D85EE815E6F9}"/>
              </a:ext>
            </a:extLst>
          </p:cNvPr>
          <p:cNvSpPr/>
          <p:nvPr userDrawn="1"/>
        </p:nvSpPr>
        <p:spPr>
          <a:xfrm>
            <a:off x="7321000" y="1453792"/>
            <a:ext cx="4432636" cy="372491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40" dirty="0"/>
          </a:p>
        </p:txBody>
      </p:sp>
      <p:sp>
        <p:nvSpPr>
          <p:cNvPr id="2" name="Title 1">
            <a:extLst>
              <a:ext uri="{FF2B5EF4-FFF2-40B4-BE49-F238E27FC236}">
                <a16:creationId xmlns:a16="http://schemas.microsoft.com/office/drawing/2014/main" id="{A21D0F64-C37B-48EC-7782-BB57E45443BA}"/>
              </a:ext>
            </a:extLst>
          </p:cNvPr>
          <p:cNvSpPr>
            <a:spLocks noGrp="1"/>
          </p:cNvSpPr>
          <p:nvPr>
            <p:ph type="title"/>
          </p:nvPr>
        </p:nvSpPr>
        <p:spPr>
          <a:xfrm>
            <a:off x="302742" y="1253461"/>
            <a:ext cx="5612027" cy="572166"/>
          </a:xfrm>
          <a:prstGeom prst="rect">
            <a:avLst/>
          </a:prstGeom>
        </p:spPr>
        <p:txBody>
          <a:bodyPr/>
          <a:lstStyle>
            <a:lvl1pPr>
              <a:defRPr sz="2545" b="1" i="0">
                <a:solidFill>
                  <a:schemeClr val="accent3"/>
                </a:solidFill>
                <a:latin typeface="Barlow ExtraBold" pitchFamily="2" charset="77"/>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35164B2-2C0E-5709-1353-35BC298A4E5E}"/>
              </a:ext>
            </a:extLst>
          </p:cNvPr>
          <p:cNvSpPr>
            <a:spLocks noGrp="1"/>
          </p:cNvSpPr>
          <p:nvPr>
            <p:ph idx="1"/>
          </p:nvPr>
        </p:nvSpPr>
        <p:spPr>
          <a:xfrm>
            <a:off x="302745" y="2064523"/>
            <a:ext cx="5612026" cy="4351338"/>
          </a:xfrm>
          <a:prstGeom prst="rect">
            <a:avLst/>
          </a:prstGeom>
        </p:spPr>
        <p:txBody>
          <a:bodyPr/>
          <a:lstStyle>
            <a:lvl1pPr marL="181835" indent="-181835">
              <a:buClr>
                <a:schemeClr val="accent3"/>
              </a:buClr>
              <a:buFont typeface="Wingdings" pitchFamily="2" charset="2"/>
              <a:buChar char="§"/>
              <a:defRPr sz="1909" b="0" i="0">
                <a:solidFill>
                  <a:schemeClr val="tx2"/>
                </a:solidFill>
                <a:latin typeface="Barlow" pitchFamily="2" charset="77"/>
              </a:defRPr>
            </a:lvl1pPr>
            <a:lvl2pPr marL="545504" indent="-181835">
              <a:buClr>
                <a:schemeClr val="accent3"/>
              </a:buClr>
              <a:buFont typeface="Wingdings" pitchFamily="2" charset="2"/>
              <a:buChar char="§"/>
              <a:defRPr sz="1591" b="0" i="0">
                <a:solidFill>
                  <a:schemeClr val="tx2"/>
                </a:solidFill>
                <a:latin typeface="Barlow" pitchFamily="2" charset="77"/>
              </a:defRPr>
            </a:lvl2pPr>
            <a:lvl3pPr marL="909172" indent="-181835">
              <a:buClr>
                <a:schemeClr val="accent3"/>
              </a:buClr>
              <a:buFont typeface="Wingdings" pitchFamily="2" charset="2"/>
              <a:buChar char="§"/>
              <a:defRPr sz="1432" b="0" i="0">
                <a:solidFill>
                  <a:schemeClr val="tx2"/>
                </a:solidFill>
                <a:latin typeface="Barlow" pitchFamily="2" charset="77"/>
              </a:defRPr>
            </a:lvl3pPr>
            <a:lvl4pPr marL="1272842" indent="-181835">
              <a:buClr>
                <a:schemeClr val="accent3"/>
              </a:buClr>
              <a:buFont typeface="Wingdings" pitchFamily="2" charset="2"/>
              <a:buChar char="§"/>
              <a:defRPr b="0" i="0">
                <a:solidFill>
                  <a:schemeClr val="tx2"/>
                </a:solidFill>
                <a:latin typeface="Barlow" pitchFamily="2" charset="77"/>
              </a:defRPr>
            </a:lvl4pPr>
            <a:lvl5pPr marL="1636510" indent="-181835">
              <a:buClr>
                <a:schemeClr val="accent3"/>
              </a:buClr>
              <a:buFont typeface="Wingdings" pitchFamily="2" charset="2"/>
              <a:buChar char="§"/>
              <a:defRPr b="0" i="0">
                <a:solidFill>
                  <a:schemeClr val="tx2"/>
                </a:solidFill>
                <a:latin typeface="Barlow"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3" name="Text Placeholder 4">
            <a:extLst>
              <a:ext uri="{FF2B5EF4-FFF2-40B4-BE49-F238E27FC236}">
                <a16:creationId xmlns:a16="http://schemas.microsoft.com/office/drawing/2014/main" id="{B5F268BC-EE1C-D982-4E60-B77119FE04AE}"/>
              </a:ext>
            </a:extLst>
          </p:cNvPr>
          <p:cNvSpPr>
            <a:spLocks noGrp="1"/>
          </p:cNvSpPr>
          <p:nvPr>
            <p:ph type="body" sz="quarter" idx="3" hasCustomPrompt="1"/>
          </p:nvPr>
        </p:nvSpPr>
        <p:spPr>
          <a:xfrm>
            <a:off x="7945234" y="2751392"/>
            <a:ext cx="3184170" cy="823912"/>
          </a:xfrm>
          <a:prstGeom prst="rect">
            <a:avLst/>
          </a:prstGeom>
        </p:spPr>
        <p:txBody>
          <a:bodyPr anchor="b"/>
          <a:lstStyle>
            <a:lvl1pPr marL="0" indent="0">
              <a:buNone/>
              <a:defRPr sz="1909" b="1" i="0">
                <a:solidFill>
                  <a:schemeClr val="bg1"/>
                </a:solidFill>
                <a:latin typeface="Barlow ExtraBold" pitchFamily="2" charset="77"/>
              </a:defRPr>
            </a:lvl1pPr>
            <a:lvl2pPr marL="363670" indent="0">
              <a:buNone/>
              <a:defRPr sz="1591" b="1"/>
            </a:lvl2pPr>
            <a:lvl3pPr marL="727338" indent="0">
              <a:buNone/>
              <a:defRPr sz="1432" b="1"/>
            </a:lvl3pPr>
            <a:lvl4pPr marL="1091007" indent="0">
              <a:buNone/>
              <a:defRPr sz="1273" b="1"/>
            </a:lvl4pPr>
            <a:lvl5pPr marL="1454677" indent="0">
              <a:buNone/>
              <a:defRPr sz="1273" b="1"/>
            </a:lvl5pPr>
            <a:lvl6pPr marL="1818345" indent="0">
              <a:buNone/>
              <a:defRPr sz="1273" b="1"/>
            </a:lvl6pPr>
            <a:lvl7pPr marL="2182014" indent="0">
              <a:buNone/>
              <a:defRPr sz="1273" b="1"/>
            </a:lvl7pPr>
            <a:lvl8pPr marL="2545683" indent="0">
              <a:buNone/>
              <a:defRPr sz="1273" b="1"/>
            </a:lvl8pPr>
            <a:lvl9pPr marL="2909353" indent="0">
              <a:buNone/>
              <a:defRPr sz="1273" b="1"/>
            </a:lvl9pPr>
          </a:lstStyle>
          <a:p>
            <a:pPr lvl="0"/>
            <a:r>
              <a:rPr lang="en-GB"/>
              <a:t>Space for a pull out quote or infographics</a:t>
            </a:r>
          </a:p>
        </p:txBody>
      </p:sp>
      <p:sp>
        <p:nvSpPr>
          <p:cNvPr id="4" name="Rectangle 3">
            <a:extLst>
              <a:ext uri="{FF2B5EF4-FFF2-40B4-BE49-F238E27FC236}">
                <a16:creationId xmlns:a16="http://schemas.microsoft.com/office/drawing/2014/main" id="{D571F63D-1F47-42D9-9C67-04F11F555A2C}"/>
              </a:ext>
            </a:extLst>
          </p:cNvPr>
          <p:cNvSpPr/>
          <p:nvPr userDrawn="1"/>
        </p:nvSpPr>
        <p:spPr>
          <a:xfrm>
            <a:off x="7321000" y="462338"/>
            <a:ext cx="4432636" cy="75515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40" dirty="0"/>
          </a:p>
        </p:txBody>
      </p:sp>
      <p:sp>
        <p:nvSpPr>
          <p:cNvPr id="5" name="Rectangle 4">
            <a:extLst>
              <a:ext uri="{FF2B5EF4-FFF2-40B4-BE49-F238E27FC236}">
                <a16:creationId xmlns:a16="http://schemas.microsoft.com/office/drawing/2014/main" id="{0B032E17-C63F-98F7-1A99-595E28047521}"/>
              </a:ext>
            </a:extLst>
          </p:cNvPr>
          <p:cNvSpPr/>
          <p:nvPr userDrawn="1"/>
        </p:nvSpPr>
        <p:spPr>
          <a:xfrm>
            <a:off x="7321000" y="5412445"/>
            <a:ext cx="4432636" cy="145379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40" dirty="0"/>
          </a:p>
        </p:txBody>
      </p:sp>
    </p:spTree>
    <p:extLst>
      <p:ext uri="{BB962C8B-B14F-4D97-AF65-F5344CB8AC3E}">
        <p14:creationId xmlns:p14="http://schemas.microsoft.com/office/powerpoint/2010/main" val="469457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7"/>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5"/>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9"/>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7"/>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5"/>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9"/>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3" name="Slide Number Placeholder 5">
            <a:extLst>
              <a:ext uri="{FF2B5EF4-FFF2-40B4-BE49-F238E27FC236}">
                <a16:creationId xmlns:a16="http://schemas.microsoft.com/office/drawing/2014/main" id="{0F1C6BBB-8E33-1B94-6F55-D2165FDE9EE7}"/>
              </a:ext>
            </a:extLst>
          </p:cNvPr>
          <p:cNvSpPr>
            <a:spLocks noGrp="1"/>
          </p:cNvSpPr>
          <p:nvPr>
            <p:ph type="sldNum" sz="quarter" idx="4"/>
          </p:nvPr>
        </p:nvSpPr>
        <p:spPr>
          <a:xfrm>
            <a:off x="9448800" y="649287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dirty="0"/>
          </a:p>
        </p:txBody>
      </p:sp>
    </p:spTree>
    <p:extLst>
      <p:ext uri="{BB962C8B-B14F-4D97-AF65-F5344CB8AC3E}">
        <p14:creationId xmlns:p14="http://schemas.microsoft.com/office/powerpoint/2010/main" val="209304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62792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D0F64-C37B-48EC-7782-BB57E45443BA}"/>
              </a:ext>
            </a:extLst>
          </p:cNvPr>
          <p:cNvSpPr>
            <a:spLocks noGrp="1"/>
          </p:cNvSpPr>
          <p:nvPr>
            <p:ph type="title"/>
          </p:nvPr>
        </p:nvSpPr>
        <p:spPr>
          <a:xfrm>
            <a:off x="302741" y="1253460"/>
            <a:ext cx="5612027" cy="572166"/>
          </a:xfrm>
          <a:prstGeom prst="rect">
            <a:avLst/>
          </a:prstGeom>
        </p:spPr>
        <p:txBody>
          <a:bodyPr/>
          <a:lstStyle>
            <a:lvl1pPr>
              <a:defRPr sz="3200" b="1" i="0">
                <a:solidFill>
                  <a:schemeClr val="accent3"/>
                </a:solidFill>
                <a:latin typeface="Barlow ExtraBold" pitchFamily="2" charset="77"/>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35164B2-2C0E-5709-1353-35BC298A4E5E}"/>
              </a:ext>
            </a:extLst>
          </p:cNvPr>
          <p:cNvSpPr>
            <a:spLocks noGrp="1"/>
          </p:cNvSpPr>
          <p:nvPr>
            <p:ph idx="1"/>
          </p:nvPr>
        </p:nvSpPr>
        <p:spPr>
          <a:xfrm>
            <a:off x="302742" y="2064522"/>
            <a:ext cx="7696200" cy="4351338"/>
          </a:xfrm>
          <a:prstGeom prst="rect">
            <a:avLst/>
          </a:prstGeom>
        </p:spPr>
        <p:txBody>
          <a:bodyPr/>
          <a:lstStyle>
            <a:lvl1pPr marL="228600" indent="-228600">
              <a:buClr>
                <a:schemeClr val="accent3"/>
              </a:buClr>
              <a:buFont typeface="Wingdings" pitchFamily="2" charset="2"/>
              <a:buChar char="§"/>
              <a:defRPr sz="2400" b="0" i="0">
                <a:solidFill>
                  <a:schemeClr val="tx2"/>
                </a:solidFill>
                <a:latin typeface="Barlow" pitchFamily="2" charset="77"/>
              </a:defRPr>
            </a:lvl1pPr>
            <a:lvl2pPr marL="685800" indent="-228600">
              <a:buClr>
                <a:schemeClr val="accent3"/>
              </a:buClr>
              <a:buFont typeface="Wingdings" pitchFamily="2" charset="2"/>
              <a:buChar char="§"/>
              <a:defRPr sz="2000" b="0" i="0">
                <a:solidFill>
                  <a:schemeClr val="tx2"/>
                </a:solidFill>
                <a:latin typeface="Barlow" pitchFamily="2" charset="77"/>
              </a:defRPr>
            </a:lvl2pPr>
            <a:lvl3pPr marL="1143000" indent="-228600">
              <a:buClr>
                <a:schemeClr val="accent3"/>
              </a:buClr>
              <a:buFont typeface="Wingdings" pitchFamily="2" charset="2"/>
              <a:buChar char="§"/>
              <a:defRPr sz="1800" b="0" i="0">
                <a:solidFill>
                  <a:schemeClr val="tx2"/>
                </a:solidFill>
                <a:latin typeface="Barlow" pitchFamily="2" charset="77"/>
              </a:defRPr>
            </a:lvl3pPr>
            <a:lvl4pPr marL="1600200" indent="-228600">
              <a:buClr>
                <a:schemeClr val="accent3"/>
              </a:buClr>
              <a:buFont typeface="Wingdings" pitchFamily="2" charset="2"/>
              <a:buChar char="§"/>
              <a:defRPr b="0" i="0">
                <a:solidFill>
                  <a:schemeClr val="tx2"/>
                </a:solidFill>
                <a:latin typeface="Barlow" pitchFamily="2" charset="77"/>
              </a:defRPr>
            </a:lvl4pPr>
            <a:lvl5pPr marL="2057400" indent="-228600">
              <a:buClr>
                <a:schemeClr val="accent3"/>
              </a:buClr>
              <a:buFont typeface="Wingdings" pitchFamily="2" charset="2"/>
              <a:buChar char="§"/>
              <a:defRPr b="0" i="0">
                <a:solidFill>
                  <a:schemeClr val="tx2"/>
                </a:solidFill>
                <a:latin typeface="Barlow"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342692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1DBB9-D51A-1DD5-8534-F2692C8296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39609A4-37E8-2B22-61A9-259B5C39EC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085DC7F-632E-6EF5-13F7-3D647AB2B7F1}"/>
              </a:ext>
            </a:extLst>
          </p:cNvPr>
          <p:cNvSpPr>
            <a:spLocks noGrp="1"/>
          </p:cNvSpPr>
          <p:nvPr>
            <p:ph type="dt" sz="half" idx="10"/>
          </p:nvPr>
        </p:nvSpPr>
        <p:spPr/>
        <p:txBody>
          <a:bodyPr/>
          <a:lstStyle/>
          <a:p>
            <a:fld id="{6C39A9DA-5D41-4B76-A180-6F1F9755BBB8}" type="datetimeFigureOut">
              <a:rPr lang="en-GB" smtClean="0"/>
              <a:t>08/03/2026</a:t>
            </a:fld>
            <a:endParaRPr lang="en-GB" dirty="0"/>
          </a:p>
        </p:txBody>
      </p:sp>
      <p:sp>
        <p:nvSpPr>
          <p:cNvPr id="5" name="Footer Placeholder 4">
            <a:extLst>
              <a:ext uri="{FF2B5EF4-FFF2-40B4-BE49-F238E27FC236}">
                <a16:creationId xmlns:a16="http://schemas.microsoft.com/office/drawing/2014/main" id="{54399270-0A8B-10F1-90C2-E62B2A57FCB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0A36455-4151-BD5E-C28F-1FAF80AC4256}"/>
              </a:ext>
            </a:extLst>
          </p:cNvPr>
          <p:cNvSpPr>
            <a:spLocks noGrp="1"/>
          </p:cNvSpPr>
          <p:nvPr>
            <p:ph type="sldNum" sz="quarter" idx="12"/>
          </p:nvPr>
        </p:nvSpPr>
        <p:spPr/>
        <p:txBody>
          <a:bodyPr/>
          <a:lstStyle/>
          <a:p>
            <a:fld id="{BAEB476C-A7E2-4538-92AC-8CC248DEEA79}" type="slidenum">
              <a:rPr lang="en-GB" smtClean="0"/>
              <a:t>‹#›</a:t>
            </a:fld>
            <a:endParaRPr lang="en-GB" dirty="0"/>
          </a:p>
        </p:txBody>
      </p:sp>
    </p:spTree>
    <p:extLst>
      <p:ext uri="{BB962C8B-B14F-4D97-AF65-F5344CB8AC3E}">
        <p14:creationId xmlns:p14="http://schemas.microsoft.com/office/powerpoint/2010/main" val="25607387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5F2AA-BCB3-9043-C400-F455769007E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1A0BE7B-80CA-4603-582C-67381A381CE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603479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7FE6B-8442-3527-AFBF-5E31C246245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7E96EDF-E84D-D1E5-888A-A1D903DBCCA9}"/>
              </a:ext>
            </a:extLst>
          </p:cNvPr>
          <p:cNvSpPr>
            <a:spLocks noGrp="1"/>
          </p:cNvSpPr>
          <p:nvPr>
            <p:ph sz="half" idx="1"/>
          </p:nvPr>
        </p:nvSpPr>
        <p:spPr>
          <a:xfrm>
            <a:off x="498764" y="1825625"/>
            <a:ext cx="5521036"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1B7F67B-7BE7-B200-4F74-21786785E479}"/>
              </a:ext>
            </a:extLst>
          </p:cNvPr>
          <p:cNvSpPr>
            <a:spLocks noGrp="1"/>
          </p:cNvSpPr>
          <p:nvPr>
            <p:ph sz="half" idx="2"/>
          </p:nvPr>
        </p:nvSpPr>
        <p:spPr>
          <a:xfrm>
            <a:off x="6172200" y="1825625"/>
            <a:ext cx="5465618"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983078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37D86-0B5C-FD48-A17B-76F24A8AC211}"/>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847642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E4259-BAA5-F344-9566-6F8850B289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8E1BDE9-59F5-2FF2-3E6D-E060C5D20EF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C29480-4394-C7A6-0AA3-C6C23CD19C10}"/>
              </a:ext>
            </a:extLst>
          </p:cNvPr>
          <p:cNvSpPr>
            <a:spLocks noGrp="1"/>
          </p:cNvSpPr>
          <p:nvPr>
            <p:ph type="dt" sz="half" idx="10"/>
          </p:nvPr>
        </p:nvSpPr>
        <p:spPr/>
        <p:txBody>
          <a:bodyPr/>
          <a:lstStyle/>
          <a:p>
            <a:fld id="{EA6EE4DD-B4AC-4223-B3A1-6ACEC41CEFC7}" type="datetimeFigureOut">
              <a:rPr lang="en-GB" smtClean="0"/>
              <a:t>08/03/2026</a:t>
            </a:fld>
            <a:endParaRPr lang="en-GB" dirty="0"/>
          </a:p>
        </p:txBody>
      </p:sp>
      <p:sp>
        <p:nvSpPr>
          <p:cNvPr id="5" name="Footer Placeholder 4">
            <a:extLst>
              <a:ext uri="{FF2B5EF4-FFF2-40B4-BE49-F238E27FC236}">
                <a16:creationId xmlns:a16="http://schemas.microsoft.com/office/drawing/2014/main" id="{FDEEBB18-474B-055C-6236-F29F3D619F9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E1D2F11-CECB-0235-96E0-7178117E4CBB}"/>
              </a:ext>
            </a:extLst>
          </p:cNvPr>
          <p:cNvSpPr>
            <a:spLocks noGrp="1"/>
          </p:cNvSpPr>
          <p:nvPr>
            <p:ph type="sldNum" sz="quarter" idx="12"/>
          </p:nvPr>
        </p:nvSpPr>
        <p:spPr/>
        <p:txBody>
          <a:bodyPr/>
          <a:lstStyle/>
          <a:p>
            <a:fld id="{8EB3C05E-A4DD-43F0-AA24-9A4FAEC1666D}" type="slidenum">
              <a:rPr lang="en-GB" smtClean="0"/>
              <a:t>‹#›</a:t>
            </a:fld>
            <a:endParaRPr lang="en-GB" dirty="0"/>
          </a:p>
        </p:txBody>
      </p:sp>
    </p:spTree>
    <p:extLst>
      <p:ext uri="{BB962C8B-B14F-4D97-AF65-F5344CB8AC3E}">
        <p14:creationId xmlns:p14="http://schemas.microsoft.com/office/powerpoint/2010/main" val="26502974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D0F64-C37B-48EC-7782-BB57E45443BA}"/>
              </a:ext>
            </a:extLst>
          </p:cNvPr>
          <p:cNvSpPr>
            <a:spLocks noGrp="1"/>
          </p:cNvSpPr>
          <p:nvPr>
            <p:ph type="title"/>
          </p:nvPr>
        </p:nvSpPr>
        <p:spPr>
          <a:xfrm>
            <a:off x="302741" y="1253460"/>
            <a:ext cx="5612027" cy="572166"/>
          </a:xfrm>
          <a:prstGeom prst="rect">
            <a:avLst/>
          </a:prstGeom>
        </p:spPr>
        <p:txBody>
          <a:bodyPr/>
          <a:lstStyle>
            <a:lvl1pPr>
              <a:defRPr sz="3200" b="1" i="0">
                <a:solidFill>
                  <a:schemeClr val="accent3"/>
                </a:solidFill>
                <a:latin typeface="Barlow ExtraBold" pitchFamily="2" charset="77"/>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35164B2-2C0E-5709-1353-35BC298A4E5E}"/>
              </a:ext>
            </a:extLst>
          </p:cNvPr>
          <p:cNvSpPr>
            <a:spLocks noGrp="1"/>
          </p:cNvSpPr>
          <p:nvPr>
            <p:ph idx="1"/>
          </p:nvPr>
        </p:nvSpPr>
        <p:spPr>
          <a:xfrm>
            <a:off x="302742" y="2064522"/>
            <a:ext cx="7696200" cy="4351338"/>
          </a:xfrm>
          <a:prstGeom prst="rect">
            <a:avLst/>
          </a:prstGeom>
        </p:spPr>
        <p:txBody>
          <a:bodyPr/>
          <a:lstStyle>
            <a:lvl1pPr marL="228600" indent="-228600">
              <a:buClr>
                <a:schemeClr val="accent3"/>
              </a:buClr>
              <a:buFont typeface="Wingdings" pitchFamily="2" charset="2"/>
              <a:buChar char="§"/>
              <a:defRPr sz="2400" b="0" i="0">
                <a:solidFill>
                  <a:schemeClr val="tx2"/>
                </a:solidFill>
                <a:latin typeface="Barlow" pitchFamily="2" charset="77"/>
              </a:defRPr>
            </a:lvl1pPr>
            <a:lvl2pPr marL="685800" indent="-228600">
              <a:buClr>
                <a:schemeClr val="accent3"/>
              </a:buClr>
              <a:buFont typeface="Wingdings" pitchFamily="2" charset="2"/>
              <a:buChar char="§"/>
              <a:defRPr sz="2000" b="0" i="0">
                <a:solidFill>
                  <a:schemeClr val="tx2"/>
                </a:solidFill>
                <a:latin typeface="Barlow" pitchFamily="2" charset="77"/>
              </a:defRPr>
            </a:lvl2pPr>
            <a:lvl3pPr marL="1143000" indent="-228600">
              <a:buClr>
                <a:schemeClr val="accent3"/>
              </a:buClr>
              <a:buFont typeface="Wingdings" pitchFamily="2" charset="2"/>
              <a:buChar char="§"/>
              <a:defRPr sz="1800" b="0" i="0">
                <a:solidFill>
                  <a:schemeClr val="tx2"/>
                </a:solidFill>
                <a:latin typeface="Barlow" pitchFamily="2" charset="77"/>
              </a:defRPr>
            </a:lvl3pPr>
            <a:lvl4pPr marL="1600200" indent="-228600">
              <a:buClr>
                <a:schemeClr val="accent3"/>
              </a:buClr>
              <a:buFont typeface="Wingdings" pitchFamily="2" charset="2"/>
              <a:buChar char="§"/>
              <a:defRPr b="0" i="0">
                <a:solidFill>
                  <a:schemeClr val="tx2"/>
                </a:solidFill>
                <a:latin typeface="Barlow" pitchFamily="2" charset="77"/>
              </a:defRPr>
            </a:lvl4pPr>
            <a:lvl5pPr marL="2057400" indent="-228600">
              <a:buClr>
                <a:schemeClr val="accent3"/>
              </a:buClr>
              <a:buFont typeface="Wingdings" pitchFamily="2" charset="2"/>
              <a:buChar char="§"/>
              <a:defRPr b="0" i="0">
                <a:solidFill>
                  <a:schemeClr val="tx2"/>
                </a:solidFill>
                <a:latin typeface="Barlow"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4671566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9FAA7DB-5AB9-F24F-FA6B-8BF7EB4DB6AF}"/>
              </a:ext>
            </a:extLst>
          </p:cNvPr>
          <p:cNvSpPr>
            <a:spLocks noGrp="1"/>
          </p:cNvSpPr>
          <p:nvPr>
            <p:ph type="title"/>
          </p:nvPr>
        </p:nvSpPr>
        <p:spPr>
          <a:xfrm>
            <a:off x="302741" y="1253460"/>
            <a:ext cx="5612027" cy="572166"/>
          </a:xfrm>
          <a:prstGeom prst="rect">
            <a:avLst/>
          </a:prstGeom>
        </p:spPr>
        <p:txBody>
          <a:bodyPr/>
          <a:lstStyle>
            <a:lvl1pPr>
              <a:defRPr sz="3200" b="1" i="0">
                <a:solidFill>
                  <a:schemeClr val="accent3"/>
                </a:solidFill>
                <a:latin typeface="Barlow ExtraBold" pitchFamily="2" charset="77"/>
              </a:defRPr>
            </a:lvl1pPr>
          </a:lstStyle>
          <a:p>
            <a:r>
              <a:rPr lang="en-GB"/>
              <a:t>Click to edit Master title style</a:t>
            </a:r>
            <a:endParaRPr lang="en-US"/>
          </a:p>
        </p:txBody>
      </p:sp>
      <p:sp>
        <p:nvSpPr>
          <p:cNvPr id="8" name="Content Placeholder 2">
            <a:extLst>
              <a:ext uri="{FF2B5EF4-FFF2-40B4-BE49-F238E27FC236}">
                <a16:creationId xmlns:a16="http://schemas.microsoft.com/office/drawing/2014/main" id="{2467E06C-74F0-49D3-A0E6-DD2D4F72F558}"/>
              </a:ext>
            </a:extLst>
          </p:cNvPr>
          <p:cNvSpPr>
            <a:spLocks noGrp="1"/>
          </p:cNvSpPr>
          <p:nvPr>
            <p:ph idx="1"/>
          </p:nvPr>
        </p:nvSpPr>
        <p:spPr>
          <a:xfrm>
            <a:off x="302742" y="2064522"/>
            <a:ext cx="5612026" cy="4351338"/>
          </a:xfrm>
          <a:prstGeom prst="rect">
            <a:avLst/>
          </a:prstGeom>
        </p:spPr>
        <p:txBody>
          <a:bodyPr/>
          <a:lstStyle>
            <a:lvl1pPr marL="228600" indent="-228600">
              <a:buClr>
                <a:schemeClr val="accent3"/>
              </a:buClr>
              <a:buFont typeface="Wingdings" pitchFamily="2" charset="2"/>
              <a:buChar char="§"/>
              <a:defRPr sz="2400" b="0" i="0">
                <a:solidFill>
                  <a:schemeClr val="tx2"/>
                </a:solidFill>
                <a:latin typeface="Barlow" pitchFamily="2" charset="77"/>
              </a:defRPr>
            </a:lvl1pPr>
            <a:lvl2pPr marL="685800" indent="-228600">
              <a:buClr>
                <a:schemeClr val="accent3"/>
              </a:buClr>
              <a:buFont typeface="Wingdings" pitchFamily="2" charset="2"/>
              <a:buChar char="§"/>
              <a:defRPr sz="2000" b="0" i="0">
                <a:solidFill>
                  <a:schemeClr val="tx2"/>
                </a:solidFill>
                <a:latin typeface="Barlow" pitchFamily="2" charset="77"/>
              </a:defRPr>
            </a:lvl2pPr>
            <a:lvl3pPr marL="1143000" indent="-228600">
              <a:buClr>
                <a:schemeClr val="accent3"/>
              </a:buClr>
              <a:buFont typeface="Wingdings" pitchFamily="2" charset="2"/>
              <a:buChar char="§"/>
              <a:defRPr sz="1800" b="0" i="0">
                <a:solidFill>
                  <a:schemeClr val="tx2"/>
                </a:solidFill>
                <a:latin typeface="Barlow" pitchFamily="2" charset="77"/>
              </a:defRPr>
            </a:lvl3pPr>
            <a:lvl4pPr marL="1600200" indent="-228600">
              <a:buClr>
                <a:schemeClr val="accent3"/>
              </a:buClr>
              <a:buFont typeface="Wingdings" pitchFamily="2" charset="2"/>
              <a:buChar char="§"/>
              <a:defRPr b="0" i="0">
                <a:solidFill>
                  <a:schemeClr val="tx2"/>
                </a:solidFill>
                <a:latin typeface="Barlow" pitchFamily="2" charset="77"/>
              </a:defRPr>
            </a:lvl4pPr>
            <a:lvl5pPr marL="2057400" indent="-228600">
              <a:buClr>
                <a:schemeClr val="accent3"/>
              </a:buClr>
              <a:buFont typeface="Wingdings" pitchFamily="2" charset="2"/>
              <a:buChar char="§"/>
              <a:defRPr b="0" i="0">
                <a:solidFill>
                  <a:schemeClr val="tx2"/>
                </a:solidFill>
                <a:latin typeface="Barlow"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4" name="Picture Placeholder 23">
            <a:extLst>
              <a:ext uri="{FF2B5EF4-FFF2-40B4-BE49-F238E27FC236}">
                <a16:creationId xmlns:a16="http://schemas.microsoft.com/office/drawing/2014/main" id="{1FDE6CC7-85EE-6477-7D40-8711F816C1BC}"/>
              </a:ext>
            </a:extLst>
          </p:cNvPr>
          <p:cNvSpPr>
            <a:spLocks noGrp="1"/>
          </p:cNvSpPr>
          <p:nvPr>
            <p:ph type="pic" sz="quarter" idx="10"/>
          </p:nvPr>
        </p:nvSpPr>
        <p:spPr>
          <a:xfrm>
            <a:off x="7321001" y="739740"/>
            <a:ext cx="4432635" cy="3467527"/>
          </a:xfrm>
          <a:prstGeom prst="rect">
            <a:avLst/>
          </a:prstGeom>
          <a:solidFill>
            <a:schemeClr val="accent4"/>
          </a:solidFill>
        </p:spPr>
        <p:txBody>
          <a:bodyPr/>
          <a:lstStyle/>
          <a:p>
            <a:endParaRPr lang="en-US" dirty="0"/>
          </a:p>
        </p:txBody>
      </p:sp>
      <p:sp>
        <p:nvSpPr>
          <p:cNvPr id="4" name="Rectangle 3">
            <a:extLst>
              <a:ext uri="{FF2B5EF4-FFF2-40B4-BE49-F238E27FC236}">
                <a16:creationId xmlns:a16="http://schemas.microsoft.com/office/drawing/2014/main" id="{029A9D21-66EE-30BC-CCBB-BDA51D751A22}"/>
              </a:ext>
            </a:extLst>
          </p:cNvPr>
          <p:cNvSpPr/>
          <p:nvPr userDrawn="1"/>
        </p:nvSpPr>
        <p:spPr>
          <a:xfrm>
            <a:off x="7321000" y="6113124"/>
            <a:ext cx="4432636" cy="75515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38EA3951-DF84-C4CA-FE9D-88662E55AFA6}"/>
              </a:ext>
            </a:extLst>
          </p:cNvPr>
          <p:cNvSpPr/>
          <p:nvPr userDrawn="1"/>
        </p:nvSpPr>
        <p:spPr>
          <a:xfrm>
            <a:off x="7321000" y="4428162"/>
            <a:ext cx="4432636" cy="145379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4E3AA81-7C90-BF3E-DEF4-9403E361191B}"/>
              </a:ext>
            </a:extLst>
          </p:cNvPr>
          <p:cNvSpPr/>
          <p:nvPr userDrawn="1"/>
        </p:nvSpPr>
        <p:spPr>
          <a:xfrm>
            <a:off x="7321000" y="462338"/>
            <a:ext cx="4432636" cy="27740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017165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0DDBAFC-90AA-8245-47A2-D85EE815E6F9}"/>
              </a:ext>
            </a:extLst>
          </p:cNvPr>
          <p:cNvSpPr/>
          <p:nvPr userDrawn="1"/>
        </p:nvSpPr>
        <p:spPr>
          <a:xfrm>
            <a:off x="7321000" y="1453792"/>
            <a:ext cx="4432636" cy="372491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21D0F64-C37B-48EC-7782-BB57E45443BA}"/>
              </a:ext>
            </a:extLst>
          </p:cNvPr>
          <p:cNvSpPr>
            <a:spLocks noGrp="1"/>
          </p:cNvSpPr>
          <p:nvPr>
            <p:ph type="title"/>
          </p:nvPr>
        </p:nvSpPr>
        <p:spPr>
          <a:xfrm>
            <a:off x="302741" y="1253460"/>
            <a:ext cx="5612027" cy="572166"/>
          </a:xfrm>
          <a:prstGeom prst="rect">
            <a:avLst/>
          </a:prstGeom>
        </p:spPr>
        <p:txBody>
          <a:bodyPr/>
          <a:lstStyle>
            <a:lvl1pPr>
              <a:defRPr sz="3200" b="1" i="0">
                <a:solidFill>
                  <a:schemeClr val="accent3"/>
                </a:solidFill>
                <a:latin typeface="Barlow ExtraBold" pitchFamily="2" charset="77"/>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35164B2-2C0E-5709-1353-35BC298A4E5E}"/>
              </a:ext>
            </a:extLst>
          </p:cNvPr>
          <p:cNvSpPr>
            <a:spLocks noGrp="1"/>
          </p:cNvSpPr>
          <p:nvPr>
            <p:ph idx="1"/>
          </p:nvPr>
        </p:nvSpPr>
        <p:spPr>
          <a:xfrm>
            <a:off x="302742" y="2064522"/>
            <a:ext cx="5612026" cy="4351338"/>
          </a:xfrm>
          <a:prstGeom prst="rect">
            <a:avLst/>
          </a:prstGeom>
        </p:spPr>
        <p:txBody>
          <a:bodyPr/>
          <a:lstStyle>
            <a:lvl1pPr marL="228600" indent="-228600">
              <a:buClr>
                <a:schemeClr val="accent3"/>
              </a:buClr>
              <a:buFont typeface="Wingdings" pitchFamily="2" charset="2"/>
              <a:buChar char="§"/>
              <a:defRPr sz="2400" b="0" i="0">
                <a:solidFill>
                  <a:schemeClr val="tx2"/>
                </a:solidFill>
                <a:latin typeface="Barlow" pitchFamily="2" charset="77"/>
              </a:defRPr>
            </a:lvl1pPr>
            <a:lvl2pPr marL="685800" indent="-228600">
              <a:buClr>
                <a:schemeClr val="accent3"/>
              </a:buClr>
              <a:buFont typeface="Wingdings" pitchFamily="2" charset="2"/>
              <a:buChar char="§"/>
              <a:defRPr sz="2000" b="0" i="0">
                <a:solidFill>
                  <a:schemeClr val="tx2"/>
                </a:solidFill>
                <a:latin typeface="Barlow" pitchFamily="2" charset="77"/>
              </a:defRPr>
            </a:lvl2pPr>
            <a:lvl3pPr marL="1143000" indent="-228600">
              <a:buClr>
                <a:schemeClr val="accent3"/>
              </a:buClr>
              <a:buFont typeface="Wingdings" pitchFamily="2" charset="2"/>
              <a:buChar char="§"/>
              <a:defRPr sz="1800" b="0" i="0">
                <a:solidFill>
                  <a:schemeClr val="tx2"/>
                </a:solidFill>
                <a:latin typeface="Barlow" pitchFamily="2" charset="77"/>
              </a:defRPr>
            </a:lvl3pPr>
            <a:lvl4pPr marL="1600200" indent="-228600">
              <a:buClr>
                <a:schemeClr val="accent3"/>
              </a:buClr>
              <a:buFont typeface="Wingdings" pitchFamily="2" charset="2"/>
              <a:buChar char="§"/>
              <a:defRPr b="0" i="0">
                <a:solidFill>
                  <a:schemeClr val="tx2"/>
                </a:solidFill>
                <a:latin typeface="Barlow" pitchFamily="2" charset="77"/>
              </a:defRPr>
            </a:lvl4pPr>
            <a:lvl5pPr marL="2057400" indent="-228600">
              <a:buClr>
                <a:schemeClr val="accent3"/>
              </a:buClr>
              <a:buFont typeface="Wingdings" pitchFamily="2" charset="2"/>
              <a:buChar char="§"/>
              <a:defRPr b="0" i="0">
                <a:solidFill>
                  <a:schemeClr val="tx2"/>
                </a:solidFill>
                <a:latin typeface="Barlow"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3" name="Text Placeholder 4">
            <a:extLst>
              <a:ext uri="{FF2B5EF4-FFF2-40B4-BE49-F238E27FC236}">
                <a16:creationId xmlns:a16="http://schemas.microsoft.com/office/drawing/2014/main" id="{B5F268BC-EE1C-D982-4E60-B77119FE04AE}"/>
              </a:ext>
            </a:extLst>
          </p:cNvPr>
          <p:cNvSpPr>
            <a:spLocks noGrp="1"/>
          </p:cNvSpPr>
          <p:nvPr>
            <p:ph type="body" sz="quarter" idx="3" hasCustomPrompt="1"/>
          </p:nvPr>
        </p:nvSpPr>
        <p:spPr>
          <a:xfrm>
            <a:off x="7945233" y="2751392"/>
            <a:ext cx="3184170" cy="823912"/>
          </a:xfrm>
          <a:prstGeom prst="rect">
            <a:avLst/>
          </a:prstGeom>
        </p:spPr>
        <p:txBody>
          <a:bodyPr anchor="b"/>
          <a:lstStyle>
            <a:lvl1pPr marL="0" indent="0">
              <a:buNone/>
              <a:defRPr sz="2400" b="1" i="0">
                <a:solidFill>
                  <a:schemeClr val="bg1"/>
                </a:solidFill>
                <a:latin typeface="Barlow Extra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Space for a pull out quote or infographics</a:t>
            </a:r>
          </a:p>
        </p:txBody>
      </p:sp>
      <p:sp>
        <p:nvSpPr>
          <p:cNvPr id="4" name="Rectangle 3">
            <a:extLst>
              <a:ext uri="{FF2B5EF4-FFF2-40B4-BE49-F238E27FC236}">
                <a16:creationId xmlns:a16="http://schemas.microsoft.com/office/drawing/2014/main" id="{D571F63D-1F47-42D9-9C67-04F11F555A2C}"/>
              </a:ext>
            </a:extLst>
          </p:cNvPr>
          <p:cNvSpPr/>
          <p:nvPr userDrawn="1"/>
        </p:nvSpPr>
        <p:spPr>
          <a:xfrm>
            <a:off x="7321000" y="462338"/>
            <a:ext cx="4432636" cy="75515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0B032E17-C63F-98F7-1A99-595E28047521}"/>
              </a:ext>
            </a:extLst>
          </p:cNvPr>
          <p:cNvSpPr/>
          <p:nvPr userDrawn="1"/>
        </p:nvSpPr>
        <p:spPr>
          <a:xfrm>
            <a:off x="7321000" y="5412445"/>
            <a:ext cx="4432636" cy="145379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585976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1DBB9-D51A-1DD5-8534-F2692C8296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39609A4-37E8-2B22-61A9-259B5C39EC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085DC7F-632E-6EF5-13F7-3D647AB2B7F1}"/>
              </a:ext>
            </a:extLst>
          </p:cNvPr>
          <p:cNvSpPr>
            <a:spLocks noGrp="1"/>
          </p:cNvSpPr>
          <p:nvPr>
            <p:ph type="dt" sz="half" idx="10"/>
          </p:nvPr>
        </p:nvSpPr>
        <p:spPr/>
        <p:txBody>
          <a:bodyPr/>
          <a:lstStyle/>
          <a:p>
            <a:endParaRPr lang="en-GB" dirty="0"/>
          </a:p>
        </p:txBody>
      </p:sp>
      <p:sp>
        <p:nvSpPr>
          <p:cNvPr id="5" name="Footer Placeholder 4">
            <a:extLst>
              <a:ext uri="{FF2B5EF4-FFF2-40B4-BE49-F238E27FC236}">
                <a16:creationId xmlns:a16="http://schemas.microsoft.com/office/drawing/2014/main" id="{54399270-0A8B-10F1-90C2-E62B2A57FCB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0A36455-4151-BD5E-C28F-1FAF80AC4256}"/>
              </a:ext>
            </a:extLst>
          </p:cNvPr>
          <p:cNvSpPr>
            <a:spLocks noGrp="1"/>
          </p:cNvSpPr>
          <p:nvPr>
            <p:ph type="sldNum" sz="quarter" idx="12"/>
          </p:nvPr>
        </p:nvSpPr>
        <p:spPr/>
        <p:txBody>
          <a:bodyPr/>
          <a:lstStyle/>
          <a:p>
            <a:fld id="{BAEB476C-A7E2-4538-92AC-8CC248DEEA79}" type="slidenum">
              <a:rPr lang="en-GB" smtClean="0"/>
              <a:t>‹#›</a:t>
            </a:fld>
            <a:endParaRPr lang="en-GB" dirty="0"/>
          </a:p>
        </p:txBody>
      </p:sp>
    </p:spTree>
    <p:extLst>
      <p:ext uri="{BB962C8B-B14F-4D97-AF65-F5344CB8AC3E}">
        <p14:creationId xmlns:p14="http://schemas.microsoft.com/office/powerpoint/2010/main" val="337879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57A2C-B24C-77A0-36A2-5A9602020D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7322235-66E5-B8A4-209B-BDC44A05E5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172C2E3-9BF4-43BE-D546-2BB752D532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40CA70-52A0-6498-B1E6-1566E31EE860}"/>
              </a:ext>
            </a:extLst>
          </p:cNvPr>
          <p:cNvSpPr>
            <a:spLocks noGrp="1"/>
          </p:cNvSpPr>
          <p:nvPr>
            <p:ph type="dt" sz="half" idx="10"/>
          </p:nvPr>
        </p:nvSpPr>
        <p:spPr/>
        <p:txBody>
          <a:bodyPr/>
          <a:lstStyle/>
          <a:p>
            <a:fld id="{EA6EE4DD-B4AC-4223-B3A1-6ACEC41CEFC7}" type="datetimeFigureOut">
              <a:rPr lang="en-GB" smtClean="0"/>
              <a:t>08/03/2026</a:t>
            </a:fld>
            <a:endParaRPr lang="en-GB" dirty="0"/>
          </a:p>
        </p:txBody>
      </p:sp>
      <p:sp>
        <p:nvSpPr>
          <p:cNvPr id="6" name="Footer Placeholder 5">
            <a:extLst>
              <a:ext uri="{FF2B5EF4-FFF2-40B4-BE49-F238E27FC236}">
                <a16:creationId xmlns:a16="http://schemas.microsoft.com/office/drawing/2014/main" id="{ED5BABF1-F878-ECC9-E528-3731E580D34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15A241B-19FD-31A7-B5F4-1016EE49D7BA}"/>
              </a:ext>
            </a:extLst>
          </p:cNvPr>
          <p:cNvSpPr>
            <a:spLocks noGrp="1"/>
          </p:cNvSpPr>
          <p:nvPr>
            <p:ph type="sldNum" sz="quarter" idx="12"/>
          </p:nvPr>
        </p:nvSpPr>
        <p:spPr/>
        <p:txBody>
          <a:bodyPr/>
          <a:lstStyle/>
          <a:p>
            <a:fld id="{8EB3C05E-A4DD-43F0-AA24-9A4FAEC1666D}" type="slidenum">
              <a:rPr lang="en-GB" smtClean="0"/>
              <a:t>‹#›</a:t>
            </a:fld>
            <a:endParaRPr lang="en-GB" dirty="0"/>
          </a:p>
        </p:txBody>
      </p:sp>
    </p:spTree>
    <p:extLst>
      <p:ext uri="{BB962C8B-B14F-4D97-AF65-F5344CB8AC3E}">
        <p14:creationId xmlns:p14="http://schemas.microsoft.com/office/powerpoint/2010/main" val="736091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14C45-23AB-1EBC-BCC6-DF1715BB386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5D21D9-D1C6-1FDF-70FE-C5490EF0CC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63AA98-3E51-EFDD-EFE9-43DC4A4B49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CA9D38A-9A7A-0460-C9F9-F1FE1CC134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540328-1460-EE20-78FA-C02A311085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40CD0D7-5FC2-AFD3-5CDB-9FF8FE7B247E}"/>
              </a:ext>
            </a:extLst>
          </p:cNvPr>
          <p:cNvSpPr>
            <a:spLocks noGrp="1"/>
          </p:cNvSpPr>
          <p:nvPr>
            <p:ph type="dt" sz="half" idx="10"/>
          </p:nvPr>
        </p:nvSpPr>
        <p:spPr/>
        <p:txBody>
          <a:bodyPr/>
          <a:lstStyle/>
          <a:p>
            <a:fld id="{EA6EE4DD-B4AC-4223-B3A1-6ACEC41CEFC7}" type="datetimeFigureOut">
              <a:rPr lang="en-GB" smtClean="0"/>
              <a:t>08/03/2026</a:t>
            </a:fld>
            <a:endParaRPr lang="en-GB" dirty="0"/>
          </a:p>
        </p:txBody>
      </p:sp>
      <p:sp>
        <p:nvSpPr>
          <p:cNvPr id="8" name="Footer Placeholder 7">
            <a:extLst>
              <a:ext uri="{FF2B5EF4-FFF2-40B4-BE49-F238E27FC236}">
                <a16:creationId xmlns:a16="http://schemas.microsoft.com/office/drawing/2014/main" id="{E6FDFC12-21A1-AE96-9010-4E5DEC54CEB9}"/>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3C9B3924-E215-C69B-47EC-23644279248A}"/>
              </a:ext>
            </a:extLst>
          </p:cNvPr>
          <p:cNvSpPr>
            <a:spLocks noGrp="1"/>
          </p:cNvSpPr>
          <p:nvPr>
            <p:ph type="sldNum" sz="quarter" idx="12"/>
          </p:nvPr>
        </p:nvSpPr>
        <p:spPr/>
        <p:txBody>
          <a:bodyPr/>
          <a:lstStyle/>
          <a:p>
            <a:fld id="{8EB3C05E-A4DD-43F0-AA24-9A4FAEC1666D}" type="slidenum">
              <a:rPr lang="en-GB" smtClean="0"/>
              <a:t>‹#›</a:t>
            </a:fld>
            <a:endParaRPr lang="en-GB" dirty="0"/>
          </a:p>
        </p:txBody>
      </p:sp>
    </p:spTree>
    <p:extLst>
      <p:ext uri="{BB962C8B-B14F-4D97-AF65-F5344CB8AC3E}">
        <p14:creationId xmlns:p14="http://schemas.microsoft.com/office/powerpoint/2010/main" val="326158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7B8F3-4A95-36E1-BC88-9C5F1B4D1A0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0971E2D-C801-1D44-C577-70B4BA5C563A}"/>
              </a:ext>
            </a:extLst>
          </p:cNvPr>
          <p:cNvSpPr>
            <a:spLocks noGrp="1"/>
          </p:cNvSpPr>
          <p:nvPr>
            <p:ph type="dt" sz="half" idx="10"/>
          </p:nvPr>
        </p:nvSpPr>
        <p:spPr/>
        <p:txBody>
          <a:bodyPr/>
          <a:lstStyle/>
          <a:p>
            <a:fld id="{EA6EE4DD-B4AC-4223-B3A1-6ACEC41CEFC7}" type="datetimeFigureOut">
              <a:rPr lang="en-GB" smtClean="0"/>
              <a:t>08/03/2026</a:t>
            </a:fld>
            <a:endParaRPr lang="en-GB" dirty="0"/>
          </a:p>
        </p:txBody>
      </p:sp>
      <p:sp>
        <p:nvSpPr>
          <p:cNvPr id="4" name="Footer Placeholder 3">
            <a:extLst>
              <a:ext uri="{FF2B5EF4-FFF2-40B4-BE49-F238E27FC236}">
                <a16:creationId xmlns:a16="http://schemas.microsoft.com/office/drawing/2014/main" id="{30C8ED84-E0C2-BD9A-BC44-AC95D0342564}"/>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D3AC9830-73E6-FDE5-8A4B-43FC7959635C}"/>
              </a:ext>
            </a:extLst>
          </p:cNvPr>
          <p:cNvSpPr>
            <a:spLocks noGrp="1"/>
          </p:cNvSpPr>
          <p:nvPr>
            <p:ph type="sldNum" sz="quarter" idx="12"/>
          </p:nvPr>
        </p:nvSpPr>
        <p:spPr/>
        <p:txBody>
          <a:bodyPr/>
          <a:lstStyle/>
          <a:p>
            <a:fld id="{8EB3C05E-A4DD-43F0-AA24-9A4FAEC1666D}" type="slidenum">
              <a:rPr lang="en-GB" smtClean="0"/>
              <a:t>‹#›</a:t>
            </a:fld>
            <a:endParaRPr lang="en-GB" dirty="0"/>
          </a:p>
        </p:txBody>
      </p:sp>
    </p:spTree>
    <p:extLst>
      <p:ext uri="{BB962C8B-B14F-4D97-AF65-F5344CB8AC3E}">
        <p14:creationId xmlns:p14="http://schemas.microsoft.com/office/powerpoint/2010/main" val="1651350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83A44E-0285-0325-B2C0-AF16569583CE}"/>
              </a:ext>
            </a:extLst>
          </p:cNvPr>
          <p:cNvSpPr>
            <a:spLocks noGrp="1"/>
          </p:cNvSpPr>
          <p:nvPr>
            <p:ph type="dt" sz="half" idx="10"/>
          </p:nvPr>
        </p:nvSpPr>
        <p:spPr/>
        <p:txBody>
          <a:bodyPr/>
          <a:lstStyle/>
          <a:p>
            <a:fld id="{EA6EE4DD-B4AC-4223-B3A1-6ACEC41CEFC7}" type="datetimeFigureOut">
              <a:rPr lang="en-GB" smtClean="0"/>
              <a:t>08/03/2026</a:t>
            </a:fld>
            <a:endParaRPr lang="en-GB" dirty="0"/>
          </a:p>
        </p:txBody>
      </p:sp>
      <p:sp>
        <p:nvSpPr>
          <p:cNvPr id="3" name="Footer Placeholder 2">
            <a:extLst>
              <a:ext uri="{FF2B5EF4-FFF2-40B4-BE49-F238E27FC236}">
                <a16:creationId xmlns:a16="http://schemas.microsoft.com/office/drawing/2014/main" id="{B922242C-DE9D-F4EF-FB25-EEDFB32A64F4}"/>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20C3B363-0C7F-8882-6ADE-68E9E77E1C74}"/>
              </a:ext>
            </a:extLst>
          </p:cNvPr>
          <p:cNvSpPr>
            <a:spLocks noGrp="1"/>
          </p:cNvSpPr>
          <p:nvPr>
            <p:ph type="sldNum" sz="quarter" idx="12"/>
          </p:nvPr>
        </p:nvSpPr>
        <p:spPr/>
        <p:txBody>
          <a:bodyPr/>
          <a:lstStyle/>
          <a:p>
            <a:fld id="{8EB3C05E-A4DD-43F0-AA24-9A4FAEC1666D}" type="slidenum">
              <a:rPr lang="en-GB" smtClean="0"/>
              <a:t>‹#›</a:t>
            </a:fld>
            <a:endParaRPr lang="en-GB" dirty="0"/>
          </a:p>
        </p:txBody>
      </p:sp>
    </p:spTree>
    <p:extLst>
      <p:ext uri="{BB962C8B-B14F-4D97-AF65-F5344CB8AC3E}">
        <p14:creationId xmlns:p14="http://schemas.microsoft.com/office/powerpoint/2010/main" val="2902177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E71AB-6C87-46DF-0625-45F6C14E72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5F5FC4B-0D3E-CC5C-65D9-97193166D1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70CCBE8-7676-B70D-E7A6-1E9F149EB3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C9D641-58DE-EE85-5598-6774708F686F}"/>
              </a:ext>
            </a:extLst>
          </p:cNvPr>
          <p:cNvSpPr>
            <a:spLocks noGrp="1"/>
          </p:cNvSpPr>
          <p:nvPr>
            <p:ph type="dt" sz="half" idx="10"/>
          </p:nvPr>
        </p:nvSpPr>
        <p:spPr/>
        <p:txBody>
          <a:bodyPr/>
          <a:lstStyle/>
          <a:p>
            <a:fld id="{EA6EE4DD-B4AC-4223-B3A1-6ACEC41CEFC7}" type="datetimeFigureOut">
              <a:rPr lang="en-GB" smtClean="0"/>
              <a:t>08/03/2026</a:t>
            </a:fld>
            <a:endParaRPr lang="en-GB" dirty="0"/>
          </a:p>
        </p:txBody>
      </p:sp>
      <p:sp>
        <p:nvSpPr>
          <p:cNvPr id="6" name="Footer Placeholder 5">
            <a:extLst>
              <a:ext uri="{FF2B5EF4-FFF2-40B4-BE49-F238E27FC236}">
                <a16:creationId xmlns:a16="http://schemas.microsoft.com/office/drawing/2014/main" id="{0EB69A6A-E4C6-C04B-8664-77553178AF5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A66FDCE-D817-3CCD-56B7-276EBD683DB3}"/>
              </a:ext>
            </a:extLst>
          </p:cNvPr>
          <p:cNvSpPr>
            <a:spLocks noGrp="1"/>
          </p:cNvSpPr>
          <p:nvPr>
            <p:ph type="sldNum" sz="quarter" idx="12"/>
          </p:nvPr>
        </p:nvSpPr>
        <p:spPr/>
        <p:txBody>
          <a:bodyPr/>
          <a:lstStyle/>
          <a:p>
            <a:fld id="{8EB3C05E-A4DD-43F0-AA24-9A4FAEC1666D}" type="slidenum">
              <a:rPr lang="en-GB" smtClean="0"/>
              <a:t>‹#›</a:t>
            </a:fld>
            <a:endParaRPr lang="en-GB" dirty="0"/>
          </a:p>
        </p:txBody>
      </p:sp>
    </p:spTree>
    <p:extLst>
      <p:ext uri="{BB962C8B-B14F-4D97-AF65-F5344CB8AC3E}">
        <p14:creationId xmlns:p14="http://schemas.microsoft.com/office/powerpoint/2010/main" val="2823007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BAA1F-2B99-B767-6ADA-B992609B77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CF8B1CE-795C-2FF5-871C-3F6DB84ABE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775535A7-92F2-4975-8829-3081B8AD9D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C8BDB1-2DB3-FFF2-088C-BE0E44F067E2}"/>
              </a:ext>
            </a:extLst>
          </p:cNvPr>
          <p:cNvSpPr>
            <a:spLocks noGrp="1"/>
          </p:cNvSpPr>
          <p:nvPr>
            <p:ph type="dt" sz="half" idx="10"/>
          </p:nvPr>
        </p:nvSpPr>
        <p:spPr/>
        <p:txBody>
          <a:bodyPr/>
          <a:lstStyle/>
          <a:p>
            <a:fld id="{EA6EE4DD-B4AC-4223-B3A1-6ACEC41CEFC7}" type="datetimeFigureOut">
              <a:rPr lang="en-GB" smtClean="0"/>
              <a:t>08/03/2026</a:t>
            </a:fld>
            <a:endParaRPr lang="en-GB" dirty="0"/>
          </a:p>
        </p:txBody>
      </p:sp>
      <p:sp>
        <p:nvSpPr>
          <p:cNvPr id="6" name="Footer Placeholder 5">
            <a:extLst>
              <a:ext uri="{FF2B5EF4-FFF2-40B4-BE49-F238E27FC236}">
                <a16:creationId xmlns:a16="http://schemas.microsoft.com/office/drawing/2014/main" id="{24AEF70B-8318-091D-4FCA-7E3297D3201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011ACAA-F879-7612-6DD2-55E0A46C7919}"/>
              </a:ext>
            </a:extLst>
          </p:cNvPr>
          <p:cNvSpPr>
            <a:spLocks noGrp="1"/>
          </p:cNvSpPr>
          <p:nvPr>
            <p:ph type="sldNum" sz="quarter" idx="12"/>
          </p:nvPr>
        </p:nvSpPr>
        <p:spPr/>
        <p:txBody>
          <a:bodyPr/>
          <a:lstStyle/>
          <a:p>
            <a:fld id="{8EB3C05E-A4DD-43F0-AA24-9A4FAEC1666D}" type="slidenum">
              <a:rPr lang="en-GB" smtClean="0"/>
              <a:t>‹#›</a:t>
            </a:fld>
            <a:endParaRPr lang="en-GB" dirty="0"/>
          </a:p>
        </p:txBody>
      </p:sp>
    </p:spTree>
    <p:extLst>
      <p:ext uri="{BB962C8B-B14F-4D97-AF65-F5344CB8AC3E}">
        <p14:creationId xmlns:p14="http://schemas.microsoft.com/office/powerpoint/2010/main" val="2204905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2.sv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2.sv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1.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5.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image" Target="../media/image2.sv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1.png"/><Relationship Id="rId5" Type="http://schemas.openxmlformats.org/officeDocument/2006/relationships/theme" Target="../theme/theme7.xml"/><Relationship Id="rId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9DF374-F5F8-C592-5B44-2D3999150E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F8D8BFB-CAD2-ADBE-4EB0-CF01D5DB33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1FC2F7-C2F2-3861-CC31-C9DD953D0F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A6EE4DD-B4AC-4223-B3A1-6ACEC41CEFC7}" type="datetimeFigureOut">
              <a:rPr lang="en-GB" smtClean="0"/>
              <a:t>08/03/2026</a:t>
            </a:fld>
            <a:endParaRPr lang="en-GB" dirty="0"/>
          </a:p>
        </p:txBody>
      </p:sp>
      <p:sp>
        <p:nvSpPr>
          <p:cNvPr id="5" name="Footer Placeholder 4">
            <a:extLst>
              <a:ext uri="{FF2B5EF4-FFF2-40B4-BE49-F238E27FC236}">
                <a16:creationId xmlns:a16="http://schemas.microsoft.com/office/drawing/2014/main" id="{3767F3B8-D0A2-8936-AA40-AA0871EA58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dirty="0"/>
          </a:p>
        </p:txBody>
      </p:sp>
      <p:sp>
        <p:nvSpPr>
          <p:cNvPr id="6" name="Slide Number Placeholder 5">
            <a:extLst>
              <a:ext uri="{FF2B5EF4-FFF2-40B4-BE49-F238E27FC236}">
                <a16:creationId xmlns:a16="http://schemas.microsoft.com/office/drawing/2014/main" id="{B313E83F-0783-C635-57D1-69D132A950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EB3C05E-A4DD-43F0-AA24-9A4FAEC1666D}" type="slidenum">
              <a:rPr lang="en-GB" smtClean="0"/>
              <a:t>‹#›</a:t>
            </a:fld>
            <a:endParaRPr lang="en-GB" dirty="0"/>
          </a:p>
        </p:txBody>
      </p:sp>
    </p:spTree>
    <p:extLst>
      <p:ext uri="{BB962C8B-B14F-4D97-AF65-F5344CB8AC3E}">
        <p14:creationId xmlns:p14="http://schemas.microsoft.com/office/powerpoint/2010/main" val="670850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43A0F33D-F8FC-706D-42A4-A791134D93B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03501" y="422915"/>
            <a:ext cx="1909931" cy="407034"/>
          </a:xfrm>
          <a:prstGeom prst="rect">
            <a:avLst/>
          </a:prstGeom>
        </p:spPr>
      </p:pic>
      <p:sp>
        <p:nvSpPr>
          <p:cNvPr id="18" name="Rectangle 17">
            <a:extLst>
              <a:ext uri="{FF2B5EF4-FFF2-40B4-BE49-F238E27FC236}">
                <a16:creationId xmlns:a16="http://schemas.microsoft.com/office/drawing/2014/main" id="{59541F6F-84B7-1842-58FF-73CCB8B05DCC}"/>
              </a:ext>
            </a:extLst>
          </p:cNvPr>
          <p:cNvSpPr/>
          <p:nvPr userDrawn="1"/>
        </p:nvSpPr>
        <p:spPr>
          <a:xfrm>
            <a:off x="4108472" y="1349115"/>
            <a:ext cx="5221225" cy="5101689"/>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B80BCF85-D598-85B5-4909-AE8637A2F9C6}"/>
              </a:ext>
            </a:extLst>
          </p:cNvPr>
          <p:cNvSpPr/>
          <p:nvPr userDrawn="1"/>
        </p:nvSpPr>
        <p:spPr>
          <a:xfrm>
            <a:off x="1356805" y="1349115"/>
            <a:ext cx="2401825" cy="5101689"/>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E9CA321-D997-EADA-FA3A-5299616F1694}"/>
              </a:ext>
            </a:extLst>
          </p:cNvPr>
          <p:cNvSpPr/>
          <p:nvPr userDrawn="1"/>
        </p:nvSpPr>
        <p:spPr>
          <a:xfrm>
            <a:off x="-14748" y="1349115"/>
            <a:ext cx="1058333" cy="510168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40153772"/>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5400" b="1" i="0" kern="1200">
          <a:solidFill>
            <a:schemeClr val="bg1"/>
          </a:solidFill>
          <a:latin typeface="Barlow Extra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9381507"/>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E68956-8798-A17B-C288-600D179E4802}"/>
              </a:ext>
            </a:extLst>
          </p:cNvPr>
          <p:cNvSpPr>
            <a:spLocks noGrp="1"/>
          </p:cNvSpPr>
          <p:nvPr>
            <p:ph type="title"/>
          </p:nvPr>
        </p:nvSpPr>
        <p:spPr>
          <a:xfrm>
            <a:off x="498764" y="365125"/>
            <a:ext cx="11139054"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CFD8469-F9DE-A898-2D77-08A6930F4FEA}"/>
              </a:ext>
            </a:extLst>
          </p:cNvPr>
          <p:cNvSpPr>
            <a:spLocks noGrp="1"/>
          </p:cNvSpPr>
          <p:nvPr>
            <p:ph type="body" idx="1"/>
          </p:nvPr>
        </p:nvSpPr>
        <p:spPr>
          <a:xfrm>
            <a:off x="498764" y="1825625"/>
            <a:ext cx="11139054"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4220711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l" defTabSz="914400" rtl="0" eaLnBrk="1" latinLnBrk="0" hangingPunct="1">
        <a:lnSpc>
          <a:spcPct val="90000"/>
        </a:lnSpc>
        <a:spcBef>
          <a:spcPct val="0"/>
        </a:spcBef>
        <a:buNone/>
        <a:defRPr sz="4400" b="1" kern="1200">
          <a:solidFill>
            <a:schemeClr val="accent2"/>
          </a:solidFill>
          <a:latin typeface="Barlow"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C8C9FD71-27DE-CF5A-AF71-643719F5CB92}"/>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403501" y="422915"/>
            <a:ext cx="1909931" cy="407034"/>
          </a:xfrm>
          <a:prstGeom prst="rect">
            <a:avLst/>
          </a:prstGeom>
        </p:spPr>
      </p:pic>
    </p:spTree>
    <p:extLst>
      <p:ext uri="{BB962C8B-B14F-4D97-AF65-F5344CB8AC3E}">
        <p14:creationId xmlns:p14="http://schemas.microsoft.com/office/powerpoint/2010/main" val="424302872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3" r:id="rId4"/>
    <p:sldLayoutId id="2147483694" r:id="rId5"/>
    <p:sldLayoutId id="2147483695" r:id="rId6"/>
    <p:sldLayoutId id="2147483696" r:id="rId7"/>
    <p:sldLayoutId id="2147483697" r:id="rId8"/>
    <p:sldLayoutId id="2147483698" r:id="rId9"/>
    <p:sldLayoutId id="2147483699" r:id="rId10"/>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E68956-8798-A17B-C288-600D179E4802}"/>
              </a:ext>
            </a:extLst>
          </p:cNvPr>
          <p:cNvSpPr>
            <a:spLocks noGrp="1"/>
          </p:cNvSpPr>
          <p:nvPr>
            <p:ph type="title"/>
          </p:nvPr>
        </p:nvSpPr>
        <p:spPr>
          <a:xfrm>
            <a:off x="498764" y="365125"/>
            <a:ext cx="11139054"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CFD8469-F9DE-A898-2D77-08A6930F4FEA}"/>
              </a:ext>
            </a:extLst>
          </p:cNvPr>
          <p:cNvSpPr>
            <a:spLocks noGrp="1"/>
          </p:cNvSpPr>
          <p:nvPr>
            <p:ph type="body" idx="1"/>
          </p:nvPr>
        </p:nvSpPr>
        <p:spPr>
          <a:xfrm>
            <a:off x="498764" y="1825625"/>
            <a:ext cx="11139054"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3486699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Lst>
  <p:txStyles>
    <p:titleStyle>
      <a:lvl1pPr algn="l" defTabSz="914400" rtl="0" eaLnBrk="1" latinLnBrk="0" hangingPunct="1">
        <a:lnSpc>
          <a:spcPct val="90000"/>
        </a:lnSpc>
        <a:spcBef>
          <a:spcPct val="0"/>
        </a:spcBef>
        <a:buNone/>
        <a:defRPr sz="4400" b="1" kern="1200">
          <a:solidFill>
            <a:schemeClr val="accent3"/>
          </a:solidFill>
          <a:latin typeface="Barlow"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C8C9FD71-27DE-CF5A-AF71-643719F5CB9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03501" y="422915"/>
            <a:ext cx="1909931" cy="407034"/>
          </a:xfrm>
          <a:prstGeom prst="rect">
            <a:avLst/>
          </a:prstGeom>
        </p:spPr>
      </p:pic>
    </p:spTree>
    <p:extLst>
      <p:ext uri="{BB962C8B-B14F-4D97-AF65-F5344CB8AC3E}">
        <p14:creationId xmlns:p14="http://schemas.microsoft.com/office/powerpoint/2010/main" val="2105512008"/>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9" r:id="rId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mailto:business.board@essex.gov.uk" TargetMode="External"/><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hyperlink" Target="http://www.essex.gov.uk/business/greater-essex-business-boar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48819-5E9C-DE56-25C5-B0DCD5AAEEA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6DBCF0D-9F79-5F5B-6A19-E3949B730EDA}"/>
              </a:ext>
            </a:extLst>
          </p:cNvPr>
          <p:cNvSpPr/>
          <p:nvPr/>
        </p:nvSpPr>
        <p:spPr>
          <a:xfrm>
            <a:off x="-108612" y="-31207"/>
            <a:ext cx="12300613" cy="6896691"/>
          </a:xfrm>
          <a:prstGeom prst="rect">
            <a:avLst/>
          </a:prstGeom>
          <a:solidFill>
            <a:srgbClr val="5D5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pic>
        <p:nvPicPr>
          <p:cNvPr id="5" name="Picture 4" descr="A black background with white text&#10;&#10;AI-generated content may be incorrect.">
            <a:extLst>
              <a:ext uri="{FF2B5EF4-FFF2-40B4-BE49-F238E27FC236}">
                <a16:creationId xmlns:a16="http://schemas.microsoft.com/office/drawing/2014/main" id="{1487BF56-4510-88D8-364A-7606F68E1A62}"/>
              </a:ext>
            </a:extLst>
          </p:cNvPr>
          <p:cNvPicPr>
            <a:picLocks noChangeAspect="1"/>
          </p:cNvPicPr>
          <p:nvPr/>
        </p:nvPicPr>
        <p:blipFill>
          <a:blip r:embed="rId3">
            <a:extLst>
              <a:ext uri="{28A0092B-C50C-407E-A947-70E740481C1C}">
                <a14:useLocalDpi xmlns:a14="http://schemas.microsoft.com/office/drawing/2010/main" val="0"/>
              </a:ext>
            </a:extLst>
          </a:blip>
          <a:srcRect l="2578" r="64202"/>
          <a:stretch/>
        </p:blipFill>
        <p:spPr>
          <a:xfrm>
            <a:off x="-108612" y="-31207"/>
            <a:ext cx="4317379" cy="6896691"/>
          </a:xfrm>
          <a:prstGeom prst="rect">
            <a:avLst/>
          </a:prstGeom>
        </p:spPr>
      </p:pic>
      <p:pic>
        <p:nvPicPr>
          <p:cNvPr id="7" name="Picture 6" descr="A black background with white text&#10;&#10;AI-generated content may be incorrect.">
            <a:extLst>
              <a:ext uri="{FF2B5EF4-FFF2-40B4-BE49-F238E27FC236}">
                <a16:creationId xmlns:a16="http://schemas.microsoft.com/office/drawing/2014/main" id="{223E0280-0605-0E7D-D667-E7BD9AEC04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8800" y="375181"/>
            <a:ext cx="2191240" cy="1162818"/>
          </a:xfrm>
          <a:prstGeom prst="rect">
            <a:avLst/>
          </a:prstGeom>
        </p:spPr>
      </p:pic>
      <p:sp>
        <p:nvSpPr>
          <p:cNvPr id="4" name="TextBox 3">
            <a:extLst>
              <a:ext uri="{FF2B5EF4-FFF2-40B4-BE49-F238E27FC236}">
                <a16:creationId xmlns:a16="http://schemas.microsoft.com/office/drawing/2014/main" id="{9F53390C-B6B3-AC39-FE98-8E79E54CB57F}"/>
              </a:ext>
            </a:extLst>
          </p:cNvPr>
          <p:cNvSpPr txBox="1"/>
          <p:nvPr/>
        </p:nvSpPr>
        <p:spPr>
          <a:xfrm>
            <a:off x="4909835" y="2433517"/>
            <a:ext cx="6146800" cy="1077218"/>
          </a:xfrm>
          <a:prstGeom prst="rect">
            <a:avLst/>
          </a:prstGeom>
          <a:noFill/>
        </p:spPr>
        <p:txBody>
          <a:bodyPr wrap="square">
            <a:spAutoFit/>
          </a:bodyPr>
          <a:lstStyle/>
          <a:p>
            <a:r>
              <a:rPr lang="en-GB" sz="3200" b="1" dirty="0">
                <a:solidFill>
                  <a:schemeClr val="bg1"/>
                </a:solidFill>
              </a:rPr>
              <a:t>Greater Essex Business Board:</a:t>
            </a:r>
            <a:br>
              <a:rPr lang="en-GB" sz="3200" b="1" dirty="0">
                <a:solidFill>
                  <a:schemeClr val="bg1"/>
                </a:solidFill>
              </a:rPr>
            </a:br>
            <a:r>
              <a:rPr lang="en-GB" sz="3200" b="1" dirty="0">
                <a:solidFill>
                  <a:schemeClr val="bg1"/>
                </a:solidFill>
              </a:rPr>
              <a:t>Information pack</a:t>
            </a:r>
          </a:p>
        </p:txBody>
      </p:sp>
      <p:sp>
        <p:nvSpPr>
          <p:cNvPr id="6" name="Subtitle 3">
            <a:extLst>
              <a:ext uri="{FF2B5EF4-FFF2-40B4-BE49-F238E27FC236}">
                <a16:creationId xmlns:a16="http://schemas.microsoft.com/office/drawing/2014/main" id="{7AAA95DE-C41F-966C-F77D-A657CBC7AED3}"/>
              </a:ext>
            </a:extLst>
          </p:cNvPr>
          <p:cNvSpPr txBox="1">
            <a:spLocks/>
          </p:cNvSpPr>
          <p:nvPr/>
        </p:nvSpPr>
        <p:spPr>
          <a:xfrm>
            <a:off x="4909835" y="4171047"/>
            <a:ext cx="5421850" cy="1080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i="1" dirty="0">
                <a:solidFill>
                  <a:schemeClr val="bg1"/>
                </a:solidFill>
              </a:rPr>
              <a:t>By business, for business, with business</a:t>
            </a:r>
          </a:p>
        </p:txBody>
      </p:sp>
      <p:sp>
        <p:nvSpPr>
          <p:cNvPr id="8" name="Date Placeholder 6">
            <a:extLst>
              <a:ext uri="{FF2B5EF4-FFF2-40B4-BE49-F238E27FC236}">
                <a16:creationId xmlns:a16="http://schemas.microsoft.com/office/drawing/2014/main" id="{5FA86135-5585-60C9-F719-3D8F712922E3}"/>
              </a:ext>
            </a:extLst>
          </p:cNvPr>
          <p:cNvSpPr>
            <a:spLocks noGrp="1"/>
          </p:cNvSpPr>
          <p:nvPr>
            <p:ph type="dt" sz="half" idx="10"/>
          </p:nvPr>
        </p:nvSpPr>
        <p:spPr>
          <a:xfrm>
            <a:off x="4909835" y="5425921"/>
            <a:ext cx="2743200" cy="365125"/>
          </a:xfrm>
        </p:spPr>
        <p:txBody>
          <a:bodyPr/>
          <a:lstStyle/>
          <a:p>
            <a:r>
              <a:rPr lang="en-GB" sz="2000" dirty="0">
                <a:solidFill>
                  <a:schemeClr val="bg1"/>
                </a:solidFill>
              </a:rPr>
              <a:t>March 2026</a:t>
            </a:r>
          </a:p>
        </p:txBody>
      </p:sp>
    </p:spTree>
    <p:extLst>
      <p:ext uri="{BB962C8B-B14F-4D97-AF65-F5344CB8AC3E}">
        <p14:creationId xmlns:p14="http://schemas.microsoft.com/office/powerpoint/2010/main" val="1097059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3CC7C-0B99-8640-DD5B-E80FACCE3DD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599A8E-6AEF-14D3-2EB0-605B9B1F9AAD}"/>
              </a:ext>
            </a:extLst>
          </p:cNvPr>
          <p:cNvSpPr>
            <a:spLocks noGrp="1"/>
          </p:cNvSpPr>
          <p:nvPr>
            <p:ph type="sldNum" sz="quarter" idx="12"/>
          </p:nvPr>
        </p:nvSpPr>
        <p:spPr/>
        <p:txBody>
          <a:bodyPr/>
          <a:lstStyle/>
          <a:p>
            <a:fld id="{8EB3C05E-A4DD-43F0-AA24-9A4FAEC1666D}" type="slidenum">
              <a:rPr lang="en-GB" smtClean="0"/>
              <a:t>2</a:t>
            </a:fld>
            <a:endParaRPr lang="en-GB" dirty="0"/>
          </a:p>
        </p:txBody>
      </p:sp>
      <p:sp>
        <p:nvSpPr>
          <p:cNvPr id="6" name="Rectangle 5">
            <a:extLst>
              <a:ext uri="{FF2B5EF4-FFF2-40B4-BE49-F238E27FC236}">
                <a16:creationId xmlns:a16="http://schemas.microsoft.com/office/drawing/2014/main" id="{6E5DB603-1F66-72E8-2D7C-110F1B58E9BE}"/>
              </a:ext>
            </a:extLst>
          </p:cNvPr>
          <p:cNvSpPr/>
          <p:nvPr/>
        </p:nvSpPr>
        <p:spPr>
          <a:xfrm>
            <a:off x="0" y="0"/>
            <a:ext cx="12192000" cy="1230086"/>
          </a:xfrm>
          <a:prstGeom prst="rect">
            <a:avLst/>
          </a:prstGeom>
          <a:solidFill>
            <a:srgbClr val="5D567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A15859E-4E0D-0393-3BD7-B9831D0DF9E9}"/>
              </a:ext>
            </a:extLst>
          </p:cNvPr>
          <p:cNvSpPr txBox="1"/>
          <p:nvPr/>
        </p:nvSpPr>
        <p:spPr>
          <a:xfrm>
            <a:off x="483235" y="316887"/>
            <a:ext cx="8543807" cy="646331"/>
          </a:xfrm>
          <a:prstGeom prst="rect">
            <a:avLst/>
          </a:prstGeom>
          <a:noFill/>
        </p:spPr>
        <p:txBody>
          <a:bodyPr wrap="square">
            <a:spAutoFit/>
          </a:bodyPr>
          <a:lstStyle/>
          <a:p>
            <a:pPr>
              <a:spcAft>
                <a:spcPts val="600"/>
              </a:spcAft>
            </a:pPr>
            <a:r>
              <a:rPr lang="en-GB" sz="3600" b="1" dirty="0">
                <a:solidFill>
                  <a:schemeClr val="bg1"/>
                </a:solidFill>
                <a:latin typeface="+mj-lt"/>
              </a:rPr>
              <a:t>Welcome</a:t>
            </a:r>
          </a:p>
        </p:txBody>
      </p:sp>
      <p:pic>
        <p:nvPicPr>
          <p:cNvPr id="8" name="Picture 7" descr="A black background with white text&#10;&#10;AI-generated content may be incorrect.">
            <a:extLst>
              <a:ext uri="{FF2B5EF4-FFF2-40B4-BE49-F238E27FC236}">
                <a16:creationId xmlns:a16="http://schemas.microsoft.com/office/drawing/2014/main" id="{D1E6A949-A503-9E82-3F25-008D2219B7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4694" y="87132"/>
            <a:ext cx="1983649" cy="1052657"/>
          </a:xfrm>
          <a:prstGeom prst="rect">
            <a:avLst/>
          </a:prstGeom>
        </p:spPr>
      </p:pic>
      <p:sp>
        <p:nvSpPr>
          <p:cNvPr id="12" name="Content Placeholder 4">
            <a:extLst>
              <a:ext uri="{FF2B5EF4-FFF2-40B4-BE49-F238E27FC236}">
                <a16:creationId xmlns:a16="http://schemas.microsoft.com/office/drawing/2014/main" id="{A542ABAE-1C1B-C531-807E-C72A75A5FAF5}"/>
              </a:ext>
            </a:extLst>
          </p:cNvPr>
          <p:cNvSpPr txBox="1">
            <a:spLocks/>
          </p:cNvSpPr>
          <p:nvPr/>
        </p:nvSpPr>
        <p:spPr>
          <a:xfrm>
            <a:off x="561496" y="1675921"/>
            <a:ext cx="10470212" cy="3145219"/>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sz="2000" dirty="0"/>
              <a:t>Thank you for your interest in the </a:t>
            </a:r>
            <a:r>
              <a:rPr lang="en-GB" sz="2000" b="1" dirty="0"/>
              <a:t>Greater Essex Business Board (GEBB) </a:t>
            </a:r>
            <a:r>
              <a:rPr lang="en-GB" sz="2000" dirty="0"/>
              <a:t>– the strategic advisory board of business influencers brought together to advise, advocate, and lobby in the interests of Greater Essex.</a:t>
            </a:r>
          </a:p>
          <a:p>
            <a:pPr lvl="1"/>
            <a:r>
              <a:rPr lang="en-GB" sz="2000" dirty="0"/>
              <a:t>This document provides background information on the GEBB, including:</a:t>
            </a:r>
          </a:p>
          <a:p>
            <a:pPr marL="717550" lvl="1" indent="-352425">
              <a:buAutoNum type="arabicPeriod"/>
            </a:pPr>
            <a:r>
              <a:rPr lang="en-GB" sz="2000" dirty="0"/>
              <a:t>The role and purpose of the GEBB;</a:t>
            </a:r>
          </a:p>
          <a:p>
            <a:pPr marL="717550" lvl="1" indent="-352425">
              <a:buAutoNum type="arabicPeriod"/>
            </a:pPr>
            <a:r>
              <a:rPr lang="en-GB" sz="2000" dirty="0"/>
              <a:t>The GEBB’s priorities;</a:t>
            </a:r>
          </a:p>
          <a:p>
            <a:pPr marL="717550" lvl="1" indent="-352425">
              <a:buAutoNum type="arabicPeriod"/>
            </a:pPr>
            <a:r>
              <a:rPr lang="en-GB" sz="2000" dirty="0"/>
              <a:t>How the Board operates; and</a:t>
            </a:r>
          </a:p>
          <a:p>
            <a:pPr marL="717550" lvl="1" indent="-352425">
              <a:buAutoNum type="arabicPeriod"/>
            </a:pPr>
            <a:r>
              <a:rPr lang="en-GB" sz="2000" dirty="0"/>
              <a:t>How to find out more.</a:t>
            </a:r>
          </a:p>
          <a:p>
            <a:pPr marL="342900" lvl="1" indent="-342900">
              <a:buAutoNum type="arabicPeriod"/>
            </a:pPr>
            <a:endParaRPr lang="en-GB" sz="1400" dirty="0"/>
          </a:p>
          <a:p>
            <a:pPr lvl="1"/>
            <a:endParaRPr lang="en-GB" dirty="0"/>
          </a:p>
          <a:p>
            <a:pPr lvl="1"/>
            <a:endParaRPr lang="en-GB" dirty="0"/>
          </a:p>
        </p:txBody>
      </p:sp>
    </p:spTree>
    <p:extLst>
      <p:ext uri="{BB962C8B-B14F-4D97-AF65-F5344CB8AC3E}">
        <p14:creationId xmlns:p14="http://schemas.microsoft.com/office/powerpoint/2010/main" val="4286475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B35BC-4002-9A91-B351-DDA7E699753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A08280-7093-0F50-5A73-819A33001017}"/>
              </a:ext>
            </a:extLst>
          </p:cNvPr>
          <p:cNvSpPr>
            <a:spLocks noGrp="1"/>
          </p:cNvSpPr>
          <p:nvPr>
            <p:ph type="sldNum" sz="quarter" idx="12"/>
          </p:nvPr>
        </p:nvSpPr>
        <p:spPr/>
        <p:txBody>
          <a:bodyPr/>
          <a:lstStyle/>
          <a:p>
            <a:fld id="{8EB3C05E-A4DD-43F0-AA24-9A4FAEC1666D}" type="slidenum">
              <a:rPr lang="en-GB" smtClean="0"/>
              <a:t>3</a:t>
            </a:fld>
            <a:endParaRPr lang="en-GB" dirty="0"/>
          </a:p>
        </p:txBody>
      </p:sp>
      <p:sp>
        <p:nvSpPr>
          <p:cNvPr id="6" name="Rectangle 5">
            <a:extLst>
              <a:ext uri="{FF2B5EF4-FFF2-40B4-BE49-F238E27FC236}">
                <a16:creationId xmlns:a16="http://schemas.microsoft.com/office/drawing/2014/main" id="{9B2F8470-7A53-D5F5-A7D8-4DB55C3153F4}"/>
              </a:ext>
            </a:extLst>
          </p:cNvPr>
          <p:cNvSpPr/>
          <p:nvPr/>
        </p:nvSpPr>
        <p:spPr>
          <a:xfrm>
            <a:off x="0" y="0"/>
            <a:ext cx="12192000" cy="1230086"/>
          </a:xfrm>
          <a:prstGeom prst="rect">
            <a:avLst/>
          </a:prstGeom>
          <a:solidFill>
            <a:srgbClr val="5D567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25FB38F8-A3A0-31AD-8D1B-466D1128402A}"/>
              </a:ext>
            </a:extLst>
          </p:cNvPr>
          <p:cNvSpPr txBox="1"/>
          <p:nvPr/>
        </p:nvSpPr>
        <p:spPr>
          <a:xfrm>
            <a:off x="483235" y="316887"/>
            <a:ext cx="8543807" cy="646331"/>
          </a:xfrm>
          <a:prstGeom prst="rect">
            <a:avLst/>
          </a:prstGeom>
          <a:noFill/>
        </p:spPr>
        <p:txBody>
          <a:bodyPr wrap="square">
            <a:spAutoFit/>
          </a:bodyPr>
          <a:lstStyle/>
          <a:p>
            <a:pPr>
              <a:spcAft>
                <a:spcPts val="600"/>
              </a:spcAft>
            </a:pPr>
            <a:r>
              <a:rPr lang="en-GB" sz="3600" b="1" dirty="0">
                <a:solidFill>
                  <a:schemeClr val="bg1"/>
                </a:solidFill>
              </a:rPr>
              <a:t>The role and purpose of the GEBB</a:t>
            </a:r>
          </a:p>
        </p:txBody>
      </p:sp>
      <p:pic>
        <p:nvPicPr>
          <p:cNvPr id="8" name="Picture 7" descr="A black background with white text&#10;&#10;AI-generated content may be incorrect.">
            <a:extLst>
              <a:ext uri="{FF2B5EF4-FFF2-40B4-BE49-F238E27FC236}">
                <a16:creationId xmlns:a16="http://schemas.microsoft.com/office/drawing/2014/main" id="{ABE775EF-21B7-B74A-A755-BA6373F976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4694" y="87132"/>
            <a:ext cx="1983649" cy="1052657"/>
          </a:xfrm>
          <a:prstGeom prst="rect">
            <a:avLst/>
          </a:prstGeom>
        </p:spPr>
      </p:pic>
      <p:sp>
        <p:nvSpPr>
          <p:cNvPr id="2" name="TextBox 1">
            <a:extLst>
              <a:ext uri="{FF2B5EF4-FFF2-40B4-BE49-F238E27FC236}">
                <a16:creationId xmlns:a16="http://schemas.microsoft.com/office/drawing/2014/main" id="{180D8E39-AE3E-ED79-A387-0AF5D0FC00B1}"/>
              </a:ext>
            </a:extLst>
          </p:cNvPr>
          <p:cNvSpPr txBox="1"/>
          <p:nvPr/>
        </p:nvSpPr>
        <p:spPr>
          <a:xfrm>
            <a:off x="568298" y="1684463"/>
            <a:ext cx="11295108" cy="1077218"/>
          </a:xfrm>
          <a:prstGeom prst="rect">
            <a:avLst/>
          </a:prstGeom>
          <a:noFill/>
        </p:spPr>
        <p:txBody>
          <a:bodyPr wrap="square">
            <a:spAutoFit/>
          </a:bodyPr>
          <a:lstStyle/>
          <a:p>
            <a:r>
              <a:rPr lang="en-GB" sz="1600" dirty="0"/>
              <a:t>The GEBB is a strategic advisory board of business influencers – advising, advocating, and lobbying in the interests of Greater Essex.  It brings together 10-15 influential and inspiring businesses, reflecting key sectors of the economy and geographical areas of Greater Essex.  Board members work closely with officers from local authorities as well as existing regional and local networks, groups and forums to: </a:t>
            </a:r>
          </a:p>
        </p:txBody>
      </p:sp>
      <p:sp>
        <p:nvSpPr>
          <p:cNvPr id="4" name="TextBox 3">
            <a:extLst>
              <a:ext uri="{FF2B5EF4-FFF2-40B4-BE49-F238E27FC236}">
                <a16:creationId xmlns:a16="http://schemas.microsoft.com/office/drawing/2014/main" id="{EF503D50-9F8C-4C92-0A7B-B94F8CFE739B}"/>
              </a:ext>
            </a:extLst>
          </p:cNvPr>
          <p:cNvSpPr txBox="1"/>
          <p:nvPr/>
        </p:nvSpPr>
        <p:spPr>
          <a:xfrm>
            <a:off x="862757" y="2920354"/>
            <a:ext cx="3070746" cy="369332"/>
          </a:xfrm>
          <a:prstGeom prst="rect">
            <a:avLst/>
          </a:prstGeom>
          <a:solidFill>
            <a:srgbClr val="5D5670"/>
          </a:solidFill>
          <a:ln>
            <a:solidFill>
              <a:srgbClr val="5D5670"/>
            </a:solidFill>
          </a:ln>
        </p:spPr>
        <p:txBody>
          <a:bodyPr wrap="square">
            <a:spAutoFit/>
          </a:bodyPr>
          <a:lstStyle/>
          <a:p>
            <a:pPr algn="ctr"/>
            <a:r>
              <a:rPr lang="en-GB" sz="1800" b="1" dirty="0">
                <a:solidFill>
                  <a:schemeClr val="bg1"/>
                </a:solidFill>
              </a:rPr>
              <a:t>Influence decisions</a:t>
            </a:r>
            <a:endParaRPr lang="en-GB" b="1" dirty="0">
              <a:solidFill>
                <a:schemeClr val="bg1"/>
              </a:solidFill>
            </a:endParaRPr>
          </a:p>
        </p:txBody>
      </p:sp>
      <p:sp>
        <p:nvSpPr>
          <p:cNvPr id="5" name="Content Placeholder 2">
            <a:extLst>
              <a:ext uri="{FF2B5EF4-FFF2-40B4-BE49-F238E27FC236}">
                <a16:creationId xmlns:a16="http://schemas.microsoft.com/office/drawing/2014/main" id="{09474B40-39F9-BC2B-9288-5B1585AF7D1A}"/>
              </a:ext>
            </a:extLst>
          </p:cNvPr>
          <p:cNvSpPr txBox="1">
            <a:spLocks/>
          </p:cNvSpPr>
          <p:nvPr/>
        </p:nvSpPr>
        <p:spPr>
          <a:xfrm>
            <a:off x="693472" y="3394345"/>
            <a:ext cx="3409315" cy="3277228"/>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spcAft>
                <a:spcPts val="0"/>
              </a:spcAft>
            </a:pPr>
            <a:r>
              <a:rPr lang="en-GB" sz="1400" dirty="0"/>
              <a:t>GEBB exists to </a:t>
            </a:r>
            <a:r>
              <a:rPr lang="en-GB" sz="1400" b="1" dirty="0"/>
              <a:t>influence</a:t>
            </a:r>
            <a:r>
              <a:rPr lang="en-GB" sz="1400" dirty="0"/>
              <a:t> economic growth policies at both the local and national level. </a:t>
            </a:r>
          </a:p>
          <a:p>
            <a:pPr lvl="1" algn="ctr">
              <a:spcAft>
                <a:spcPts val="0"/>
              </a:spcAft>
            </a:pPr>
            <a:endParaRPr lang="en-GB" sz="1400" dirty="0"/>
          </a:p>
          <a:p>
            <a:pPr lvl="1" algn="ctr">
              <a:spcAft>
                <a:spcPts val="0"/>
              </a:spcAft>
            </a:pPr>
            <a:r>
              <a:rPr lang="en-GB" sz="1400" dirty="0"/>
              <a:t>GEBB provides </a:t>
            </a:r>
            <a:r>
              <a:rPr lang="en-GB" sz="1400" b="1" dirty="0"/>
              <a:t>strategic advice </a:t>
            </a:r>
            <a:r>
              <a:rPr lang="en-GB" sz="1400" dirty="0"/>
              <a:t>to political decision-makers.  It has the </a:t>
            </a:r>
            <a:r>
              <a:rPr lang="en-GB" sz="1400" b="1" dirty="0"/>
              <a:t>freedom and autonomy</a:t>
            </a:r>
            <a:r>
              <a:rPr lang="en-GB" sz="1400" dirty="0"/>
              <a:t> to set its own agenda, using evidence to develop, its own positions on key issues.</a:t>
            </a:r>
          </a:p>
          <a:p>
            <a:pPr lvl="1" algn="ctr">
              <a:spcAft>
                <a:spcPts val="0"/>
              </a:spcAft>
            </a:pPr>
            <a:endParaRPr lang="en-GB" sz="1400" dirty="0"/>
          </a:p>
          <a:p>
            <a:pPr lvl="1" algn="ctr">
              <a:spcAft>
                <a:spcPts val="0"/>
              </a:spcAft>
            </a:pPr>
            <a:r>
              <a:rPr lang="en-GB" sz="1400" dirty="0"/>
              <a:t>Its advice will help in setting </a:t>
            </a:r>
            <a:r>
              <a:rPr lang="en-GB" sz="1400" b="1" dirty="0"/>
              <a:t>the strategic direction </a:t>
            </a:r>
            <a:r>
              <a:rPr lang="en-GB" sz="1400" dirty="0"/>
              <a:t>for local economic policy, including producing and updating an Economic Strategy for Greater Essex.</a:t>
            </a:r>
          </a:p>
        </p:txBody>
      </p:sp>
      <p:sp>
        <p:nvSpPr>
          <p:cNvPr id="9" name="TextBox 8">
            <a:extLst>
              <a:ext uri="{FF2B5EF4-FFF2-40B4-BE49-F238E27FC236}">
                <a16:creationId xmlns:a16="http://schemas.microsoft.com/office/drawing/2014/main" id="{48389EAC-EE6E-BD96-7DE2-59F21D32A9F9}"/>
              </a:ext>
            </a:extLst>
          </p:cNvPr>
          <p:cNvSpPr txBox="1"/>
          <p:nvPr/>
        </p:nvSpPr>
        <p:spPr>
          <a:xfrm>
            <a:off x="4710719" y="2920354"/>
            <a:ext cx="2709107" cy="369332"/>
          </a:xfrm>
          <a:prstGeom prst="rect">
            <a:avLst/>
          </a:prstGeom>
          <a:solidFill>
            <a:srgbClr val="5D5670"/>
          </a:solidFill>
          <a:ln>
            <a:solidFill>
              <a:srgbClr val="5D5670"/>
            </a:solidFill>
          </a:ln>
        </p:spPr>
        <p:txBody>
          <a:bodyPr wrap="square">
            <a:spAutoFit/>
          </a:bodyPr>
          <a:lstStyle/>
          <a:p>
            <a:pPr algn="ctr"/>
            <a:r>
              <a:rPr lang="en-GB" sz="1800" b="1" dirty="0">
                <a:solidFill>
                  <a:schemeClr val="bg1"/>
                </a:solidFill>
              </a:rPr>
              <a:t>Advocate for business</a:t>
            </a:r>
            <a:endParaRPr lang="en-GB" b="1" dirty="0">
              <a:solidFill>
                <a:schemeClr val="bg1"/>
              </a:solidFill>
            </a:endParaRPr>
          </a:p>
        </p:txBody>
      </p:sp>
      <p:sp>
        <p:nvSpPr>
          <p:cNvPr id="10" name="TextBox 9">
            <a:extLst>
              <a:ext uri="{FF2B5EF4-FFF2-40B4-BE49-F238E27FC236}">
                <a16:creationId xmlns:a16="http://schemas.microsoft.com/office/drawing/2014/main" id="{BBA8EDF8-27BD-D856-B4C9-C1C8CDCDC194}"/>
              </a:ext>
            </a:extLst>
          </p:cNvPr>
          <p:cNvSpPr txBox="1"/>
          <p:nvPr/>
        </p:nvSpPr>
        <p:spPr>
          <a:xfrm>
            <a:off x="4360614" y="3394345"/>
            <a:ext cx="3409315" cy="3323987"/>
          </a:xfrm>
          <a:prstGeom prst="rect">
            <a:avLst/>
          </a:prstGeom>
          <a:noFill/>
        </p:spPr>
        <p:txBody>
          <a:bodyPr wrap="square">
            <a:spAutoFit/>
          </a:bodyPr>
          <a:lstStyle/>
          <a:p>
            <a:pPr marL="0" lvl="1" algn="ctr"/>
            <a:r>
              <a:rPr lang="en-GB" sz="1400" dirty="0"/>
              <a:t>GEBB provides the authoritative and authentic </a:t>
            </a:r>
            <a:r>
              <a:rPr lang="en-GB" sz="1400" b="1" dirty="0"/>
              <a:t>voice of business </a:t>
            </a:r>
            <a:r>
              <a:rPr lang="en-GB" sz="1400" dirty="0"/>
              <a:t>in Greater Essex, with the confidence to speak and be heard. </a:t>
            </a:r>
          </a:p>
          <a:p>
            <a:pPr marL="0" lvl="1" algn="ctr"/>
            <a:endParaRPr lang="en-GB" sz="1400" dirty="0"/>
          </a:p>
          <a:p>
            <a:pPr marL="0" lvl="1" algn="ctr"/>
            <a:r>
              <a:rPr lang="en-GB" sz="1400" dirty="0"/>
              <a:t>GEBB will develop </a:t>
            </a:r>
            <a:r>
              <a:rPr lang="en-GB" sz="1400" b="1" dirty="0"/>
              <a:t>robust mechanisms to engage </a:t>
            </a:r>
            <a:r>
              <a:rPr lang="en-GB" sz="1400" dirty="0"/>
              <a:t>with businesses across Greater Essex, listening, gathering intelligence and using this as a basis to inform its work with decision-makers.</a:t>
            </a:r>
          </a:p>
          <a:p>
            <a:pPr marL="0" lvl="1" algn="ctr"/>
            <a:endParaRPr lang="en-GB" sz="1400" dirty="0"/>
          </a:p>
          <a:p>
            <a:pPr marL="0" lvl="1" algn="ctr"/>
            <a:r>
              <a:rPr lang="en-GB" sz="1400" dirty="0"/>
              <a:t>GEBB will develop </a:t>
            </a:r>
            <a:r>
              <a:rPr lang="en-GB" sz="1400" b="1" dirty="0"/>
              <a:t>connections, </a:t>
            </a:r>
            <a:r>
              <a:rPr lang="en-GB" sz="1400" dirty="0"/>
              <a:t>with local, regional and national business networks.  It will champion Greater Essex – helping it to stand out and compete.</a:t>
            </a:r>
          </a:p>
        </p:txBody>
      </p:sp>
      <p:sp>
        <p:nvSpPr>
          <p:cNvPr id="11" name="TextBox 10">
            <a:extLst>
              <a:ext uri="{FF2B5EF4-FFF2-40B4-BE49-F238E27FC236}">
                <a16:creationId xmlns:a16="http://schemas.microsoft.com/office/drawing/2014/main" id="{87A25FEF-C565-6DE2-88F4-10D0CA631027}"/>
              </a:ext>
            </a:extLst>
          </p:cNvPr>
          <p:cNvSpPr txBox="1"/>
          <p:nvPr/>
        </p:nvSpPr>
        <p:spPr>
          <a:xfrm>
            <a:off x="8347725" y="2920354"/>
            <a:ext cx="2709107" cy="369332"/>
          </a:xfrm>
          <a:prstGeom prst="rect">
            <a:avLst/>
          </a:prstGeom>
          <a:solidFill>
            <a:srgbClr val="5D5670"/>
          </a:solidFill>
          <a:ln>
            <a:solidFill>
              <a:srgbClr val="5D5670"/>
            </a:solidFill>
          </a:ln>
        </p:spPr>
        <p:txBody>
          <a:bodyPr wrap="square">
            <a:spAutoFit/>
          </a:bodyPr>
          <a:lstStyle/>
          <a:p>
            <a:pPr algn="ctr"/>
            <a:r>
              <a:rPr lang="en-GB" sz="1800" b="1" dirty="0">
                <a:solidFill>
                  <a:schemeClr val="bg1"/>
                </a:solidFill>
              </a:rPr>
              <a:t>Deliver Impact</a:t>
            </a:r>
            <a:endParaRPr lang="en-GB" b="1" dirty="0">
              <a:solidFill>
                <a:schemeClr val="bg1"/>
              </a:solidFill>
            </a:endParaRPr>
          </a:p>
        </p:txBody>
      </p:sp>
      <p:sp>
        <p:nvSpPr>
          <p:cNvPr id="12" name="TextBox 11">
            <a:extLst>
              <a:ext uri="{FF2B5EF4-FFF2-40B4-BE49-F238E27FC236}">
                <a16:creationId xmlns:a16="http://schemas.microsoft.com/office/drawing/2014/main" id="{B9673319-BA20-138E-0E2A-ACA9E20543EB}"/>
              </a:ext>
            </a:extLst>
          </p:cNvPr>
          <p:cNvSpPr txBox="1"/>
          <p:nvPr/>
        </p:nvSpPr>
        <p:spPr>
          <a:xfrm>
            <a:off x="8116802" y="3416440"/>
            <a:ext cx="3348529" cy="2893100"/>
          </a:xfrm>
          <a:prstGeom prst="rect">
            <a:avLst/>
          </a:prstGeom>
          <a:noFill/>
        </p:spPr>
        <p:txBody>
          <a:bodyPr wrap="square">
            <a:spAutoFit/>
          </a:bodyPr>
          <a:lstStyle/>
          <a:p>
            <a:pPr lvl="0" algn="ctr"/>
            <a:r>
              <a:rPr lang="en-GB" sz="1400" b="0" kern="100" dirty="0">
                <a:effectLst/>
                <a:ea typeface="Calibri" panose="020F0502020204030204" pitchFamily="34" charset="0"/>
                <a:cs typeface="Times New Roman" panose="02020603050405020304" pitchFamily="18" charset="0"/>
              </a:rPr>
              <a:t>GEBB will oversee activities that support Greater Essex business, including Growth Hub </a:t>
            </a:r>
            <a:r>
              <a:rPr lang="en-GB" sz="1400" b="1" kern="100" dirty="0">
                <a:effectLst/>
                <a:ea typeface="Calibri" panose="020F0502020204030204" pitchFamily="34" charset="0"/>
                <a:cs typeface="Times New Roman" panose="02020603050405020304" pitchFamily="18" charset="0"/>
              </a:rPr>
              <a:t>business support and skills programmes</a:t>
            </a:r>
            <a:r>
              <a:rPr lang="en-GB" sz="1400" b="0" kern="100" dirty="0">
                <a:effectLst/>
                <a:ea typeface="Calibri" panose="020F0502020204030204" pitchFamily="34" charset="0"/>
                <a:cs typeface="Times New Roman" panose="02020603050405020304" pitchFamily="18" charset="0"/>
              </a:rPr>
              <a:t> (with Essex Chamber of Commerce).</a:t>
            </a:r>
          </a:p>
          <a:p>
            <a:pPr lvl="0" algn="ctr"/>
            <a:endParaRPr lang="en-GB" sz="1400" kern="100" dirty="0">
              <a:ea typeface="Calibri" panose="020F0502020204030204" pitchFamily="34" charset="0"/>
              <a:cs typeface="Times New Roman" panose="02020603050405020304" pitchFamily="18" charset="0"/>
            </a:endParaRPr>
          </a:p>
          <a:p>
            <a:pPr lvl="0" algn="ctr"/>
            <a:r>
              <a:rPr lang="en-GB" sz="1400" b="0" kern="100" dirty="0">
                <a:effectLst/>
                <a:ea typeface="Calibri" panose="020F0502020204030204" pitchFamily="34" charset="0"/>
                <a:cs typeface="Times New Roman" panose="02020603050405020304" pitchFamily="18" charset="0"/>
              </a:rPr>
              <a:t>The GEBB will focus its attention on </a:t>
            </a:r>
            <a:r>
              <a:rPr lang="en-GB" sz="1400" b="1" kern="100" dirty="0">
                <a:effectLst/>
                <a:ea typeface="Calibri" panose="020F0502020204030204" pitchFamily="34" charset="0"/>
                <a:cs typeface="Times New Roman" panose="02020603050405020304" pitchFamily="18" charset="0"/>
              </a:rPr>
              <a:t>securing new investment </a:t>
            </a:r>
            <a:r>
              <a:rPr lang="en-GB" sz="1400" b="0" kern="100" dirty="0">
                <a:effectLst/>
                <a:ea typeface="Calibri" panose="020F0502020204030204" pitchFamily="34" charset="0"/>
                <a:cs typeface="Times New Roman" panose="02020603050405020304" pitchFamily="18" charset="0"/>
              </a:rPr>
              <a:t>in Greater Essex, supporting and advocating for</a:t>
            </a:r>
          </a:p>
          <a:p>
            <a:pPr marL="627063" lvl="1" indent="-176213">
              <a:buFont typeface="Arial" panose="020B0604020202020204" pitchFamily="34" charset="0"/>
              <a:buChar char="•"/>
            </a:pPr>
            <a:r>
              <a:rPr lang="en-GB" sz="1400" kern="100" dirty="0">
                <a:effectLst/>
                <a:ea typeface="Calibri" panose="020F0502020204030204" pitchFamily="34" charset="0"/>
                <a:cs typeface="Times New Roman" panose="02020603050405020304" pitchFamily="18" charset="0"/>
              </a:rPr>
              <a:t>key growth sectors, </a:t>
            </a:r>
          </a:p>
          <a:p>
            <a:pPr marL="627063" lvl="1" indent="-176213">
              <a:buFont typeface="Arial" panose="020B0604020202020204" pitchFamily="34" charset="0"/>
              <a:buChar char="•"/>
            </a:pPr>
            <a:r>
              <a:rPr lang="en-GB" sz="1400" kern="100" dirty="0">
                <a:ea typeface="Calibri" panose="020F0502020204030204" pitchFamily="34" charset="0"/>
                <a:cs typeface="Times New Roman" panose="02020603050405020304" pitchFamily="18" charset="0"/>
              </a:rPr>
              <a:t>key sites;</a:t>
            </a:r>
          </a:p>
          <a:p>
            <a:pPr marL="627063" lvl="1" indent="-176213">
              <a:buFont typeface="Arial" panose="020B0604020202020204" pitchFamily="34" charset="0"/>
              <a:buChar char="•"/>
            </a:pPr>
            <a:r>
              <a:rPr lang="en-GB" sz="1400" kern="100" dirty="0">
                <a:effectLst/>
                <a:ea typeface="Calibri" panose="020F0502020204030204" pitchFamily="34" charset="0"/>
                <a:cs typeface="Times New Roman" panose="02020603050405020304" pitchFamily="18" charset="0"/>
              </a:rPr>
              <a:t>vital infrastructure;</a:t>
            </a:r>
          </a:p>
          <a:p>
            <a:pPr marL="627063" lvl="1" indent="-176213">
              <a:buFont typeface="Arial" panose="020B0604020202020204" pitchFamily="34" charset="0"/>
              <a:buChar char="•"/>
            </a:pPr>
            <a:r>
              <a:rPr lang="en-GB" sz="1400" kern="100" dirty="0">
                <a:ea typeface="Calibri" panose="020F0502020204030204" pitchFamily="34" charset="0"/>
                <a:cs typeface="Times New Roman" panose="02020603050405020304" pitchFamily="18" charset="0"/>
              </a:rPr>
              <a:t>workforce skills</a:t>
            </a:r>
            <a:endParaRPr lang="en-GB" sz="14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2939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09E61-9C23-AA3F-EB64-A9DC68EE6BBC}"/>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E2B7318-6902-13ED-3851-0A303675DBF7}"/>
              </a:ext>
            </a:extLst>
          </p:cNvPr>
          <p:cNvSpPr/>
          <p:nvPr/>
        </p:nvSpPr>
        <p:spPr>
          <a:xfrm>
            <a:off x="0" y="0"/>
            <a:ext cx="12192000" cy="1230086"/>
          </a:xfrm>
          <a:prstGeom prst="rect">
            <a:avLst/>
          </a:prstGeom>
          <a:solidFill>
            <a:srgbClr val="5D567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1BCC7D9B-E913-17BB-D056-E1BFCC477CFC}"/>
              </a:ext>
            </a:extLst>
          </p:cNvPr>
          <p:cNvSpPr txBox="1"/>
          <p:nvPr/>
        </p:nvSpPr>
        <p:spPr>
          <a:xfrm>
            <a:off x="483235" y="316887"/>
            <a:ext cx="8543807" cy="646331"/>
          </a:xfrm>
          <a:prstGeom prst="rect">
            <a:avLst/>
          </a:prstGeom>
          <a:noFill/>
        </p:spPr>
        <p:txBody>
          <a:bodyPr wrap="square">
            <a:spAutoFit/>
          </a:bodyPr>
          <a:lstStyle/>
          <a:p>
            <a:pPr>
              <a:spcAft>
                <a:spcPts val="600"/>
              </a:spcAft>
            </a:pPr>
            <a:r>
              <a:rPr lang="en-GB" sz="3600" b="1" dirty="0">
                <a:solidFill>
                  <a:schemeClr val="bg1"/>
                </a:solidFill>
                <a:latin typeface="+mj-lt"/>
              </a:rPr>
              <a:t>The GEBB’s priorities</a:t>
            </a:r>
          </a:p>
        </p:txBody>
      </p:sp>
      <p:pic>
        <p:nvPicPr>
          <p:cNvPr id="8" name="Picture 7" descr="A black background with white text&#10;&#10;AI-generated content may be incorrect.">
            <a:extLst>
              <a:ext uri="{FF2B5EF4-FFF2-40B4-BE49-F238E27FC236}">
                <a16:creationId xmlns:a16="http://schemas.microsoft.com/office/drawing/2014/main" id="{2F805466-B23F-7B6A-CF98-8656313113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4694" y="87132"/>
            <a:ext cx="1983649" cy="1052657"/>
          </a:xfrm>
          <a:prstGeom prst="rect">
            <a:avLst/>
          </a:prstGeom>
        </p:spPr>
      </p:pic>
      <p:sp>
        <p:nvSpPr>
          <p:cNvPr id="2" name="TextBox 1">
            <a:extLst>
              <a:ext uri="{FF2B5EF4-FFF2-40B4-BE49-F238E27FC236}">
                <a16:creationId xmlns:a16="http://schemas.microsoft.com/office/drawing/2014/main" id="{EB83A928-2002-450B-1791-0C468284FEDE}"/>
              </a:ext>
            </a:extLst>
          </p:cNvPr>
          <p:cNvSpPr txBox="1"/>
          <p:nvPr/>
        </p:nvSpPr>
        <p:spPr>
          <a:xfrm>
            <a:off x="2120876" y="5433758"/>
            <a:ext cx="6279616" cy="1345335"/>
          </a:xfrm>
          <a:prstGeom prst="rect">
            <a:avLst/>
          </a:prstGeom>
          <a:noFill/>
          <a:ln w="19050">
            <a:noFill/>
          </a:ln>
        </p:spPr>
        <p:txBody>
          <a:bodyPr wrap="square">
            <a:noAutofit/>
          </a:bodyPr>
          <a:lstStyle>
            <a:defPPr>
              <a:defRPr lang="en-US"/>
            </a:defPPr>
            <a:lvl1pPr fontAlgn="t">
              <a:spcBef>
                <a:spcPts val="600"/>
              </a:spcBef>
              <a:buNone/>
              <a:defRPr b="1" i="0">
                <a:effectLst/>
              </a:defRPr>
            </a:lvl1pPr>
          </a:lstStyle>
          <a:p>
            <a:pPr marL="176213" indent="-176213">
              <a:buFont typeface="Arial" panose="020B0604020202020204" pitchFamily="34" charset="0"/>
              <a:buChar char="•"/>
            </a:pPr>
            <a:r>
              <a:rPr lang="en-GB" sz="1400" b="0" dirty="0"/>
              <a:t>Simplify and unify the business support landscape.</a:t>
            </a:r>
          </a:p>
          <a:p>
            <a:pPr marL="176213" indent="-176213">
              <a:buFont typeface="Arial" panose="020B0604020202020204" pitchFamily="34" charset="0"/>
              <a:buChar char="•"/>
            </a:pPr>
            <a:r>
              <a:rPr lang="en-GB" sz="1400" b="0" dirty="0"/>
              <a:t>Strengthen the Greater Essex Growth Hub.</a:t>
            </a:r>
          </a:p>
          <a:p>
            <a:pPr marL="176213" indent="-176213">
              <a:buFont typeface="Arial" panose="020B0604020202020204" pitchFamily="34" charset="0"/>
              <a:buChar char="•"/>
            </a:pPr>
            <a:r>
              <a:rPr lang="en-GB" sz="1400" b="0" dirty="0"/>
              <a:t>Enable collaboration and innovation through new Innovation Centres.</a:t>
            </a:r>
          </a:p>
          <a:p>
            <a:pPr marL="176213" indent="-176213">
              <a:buFont typeface="Arial" panose="020B0604020202020204" pitchFamily="34" charset="0"/>
              <a:buChar char="•"/>
            </a:pPr>
            <a:r>
              <a:rPr lang="en-GB" sz="1400" b="0" dirty="0"/>
              <a:t>Promote success stories and build a network of Business Ambassadors.</a:t>
            </a:r>
          </a:p>
        </p:txBody>
      </p:sp>
      <p:sp>
        <p:nvSpPr>
          <p:cNvPr id="4" name="TextBox 3">
            <a:extLst>
              <a:ext uri="{FF2B5EF4-FFF2-40B4-BE49-F238E27FC236}">
                <a16:creationId xmlns:a16="http://schemas.microsoft.com/office/drawing/2014/main" id="{14954BA2-CE8D-3C15-AA44-346A6CC8D62A}"/>
              </a:ext>
            </a:extLst>
          </p:cNvPr>
          <p:cNvSpPr txBox="1"/>
          <p:nvPr/>
        </p:nvSpPr>
        <p:spPr>
          <a:xfrm>
            <a:off x="2120875" y="4101557"/>
            <a:ext cx="5698629" cy="1260473"/>
          </a:xfrm>
          <a:prstGeom prst="rect">
            <a:avLst/>
          </a:prstGeom>
          <a:noFill/>
          <a:ln w="19050">
            <a:noFill/>
          </a:ln>
        </p:spPr>
        <p:txBody>
          <a:bodyPr wrap="square">
            <a:noAutofit/>
          </a:bodyPr>
          <a:lstStyle>
            <a:defPPr>
              <a:defRPr lang="en-US"/>
            </a:defPPr>
            <a:lvl1pPr fontAlgn="t">
              <a:spcBef>
                <a:spcPts val="600"/>
              </a:spcBef>
              <a:buNone/>
              <a:defRPr b="1" i="0">
                <a:effectLst/>
              </a:defRPr>
            </a:lvl1pPr>
          </a:lstStyle>
          <a:p>
            <a:pPr marL="176213" indent="-176213">
              <a:buFont typeface="Arial" panose="020B0604020202020204" pitchFamily="34" charset="0"/>
              <a:buChar char="•"/>
            </a:pPr>
            <a:r>
              <a:rPr lang="en-GB" sz="1400" b="0" dirty="0"/>
              <a:t>Ensure skills provision matches employer needs in key sectors.</a:t>
            </a:r>
          </a:p>
          <a:p>
            <a:pPr marL="176213" indent="-176213">
              <a:buFont typeface="Arial" panose="020B0604020202020204" pitchFamily="34" charset="0"/>
              <a:buChar char="•"/>
            </a:pPr>
            <a:r>
              <a:rPr lang="en-GB" sz="1400" b="0" dirty="0"/>
              <a:t>Create a Greater Essex Skills &amp; Innovation Fund.</a:t>
            </a:r>
          </a:p>
          <a:p>
            <a:pPr marL="176213" indent="-176213">
              <a:buFont typeface="Arial" panose="020B0604020202020204" pitchFamily="34" charset="0"/>
              <a:buChar char="•"/>
            </a:pPr>
            <a:r>
              <a:rPr lang="en-GB" sz="1400" b="0" dirty="0"/>
              <a:t>Develop a single “One Essex Skills Front Door” for employers.</a:t>
            </a:r>
          </a:p>
          <a:p>
            <a:pPr marL="176213" indent="-176213">
              <a:buFont typeface="Arial" panose="020B0604020202020204" pitchFamily="34" charset="0"/>
              <a:buChar char="•"/>
            </a:pPr>
            <a:r>
              <a:rPr lang="en-GB" sz="1400" b="0" dirty="0"/>
              <a:t>Embed local training outcomes into major investment projects.</a:t>
            </a:r>
          </a:p>
        </p:txBody>
      </p:sp>
      <p:sp>
        <p:nvSpPr>
          <p:cNvPr id="5" name="TextBox 4">
            <a:extLst>
              <a:ext uri="{FF2B5EF4-FFF2-40B4-BE49-F238E27FC236}">
                <a16:creationId xmlns:a16="http://schemas.microsoft.com/office/drawing/2014/main" id="{8B276F2D-5ACE-6D4A-C541-5BFD8CD3388A}"/>
              </a:ext>
            </a:extLst>
          </p:cNvPr>
          <p:cNvSpPr txBox="1"/>
          <p:nvPr/>
        </p:nvSpPr>
        <p:spPr>
          <a:xfrm>
            <a:off x="2120874" y="2948892"/>
            <a:ext cx="6400801" cy="1000760"/>
          </a:xfrm>
          <a:prstGeom prst="rect">
            <a:avLst/>
          </a:prstGeom>
          <a:noFill/>
          <a:ln w="19050">
            <a:noFill/>
          </a:ln>
        </p:spPr>
        <p:txBody>
          <a:bodyPr wrap="square">
            <a:noAutofit/>
          </a:bodyPr>
          <a:lstStyle>
            <a:defPPr>
              <a:defRPr lang="en-US"/>
            </a:defPPr>
            <a:lvl1pPr fontAlgn="t">
              <a:spcBef>
                <a:spcPts val="600"/>
              </a:spcBef>
              <a:buNone/>
              <a:defRPr b="1" i="0">
                <a:effectLst/>
              </a:defRPr>
            </a:lvl1pPr>
          </a:lstStyle>
          <a:p>
            <a:pPr marL="176213" indent="-176213">
              <a:buFont typeface="Arial" panose="020B0604020202020204" pitchFamily="34" charset="0"/>
              <a:buChar char="•"/>
            </a:pPr>
            <a:r>
              <a:rPr lang="en-GB" sz="1400" b="0" dirty="0"/>
              <a:t>Build a strong Greater Essex identity and unified inward investment service.</a:t>
            </a:r>
          </a:p>
          <a:p>
            <a:pPr marL="176213" indent="-176213">
              <a:buFont typeface="Arial" panose="020B0604020202020204" pitchFamily="34" charset="0"/>
              <a:buChar char="•"/>
            </a:pPr>
            <a:r>
              <a:rPr lang="en-GB" sz="1400" b="0" dirty="0"/>
              <a:t>Promote development opportunities and create investor‑ready “deal‑books.”</a:t>
            </a:r>
          </a:p>
          <a:p>
            <a:pPr marL="176213" indent="-176213">
              <a:buFont typeface="Arial" panose="020B0604020202020204" pitchFamily="34" charset="0"/>
              <a:buChar char="•"/>
            </a:pPr>
            <a:r>
              <a:rPr lang="en-GB" sz="1400" b="0" dirty="0"/>
              <a:t>Establish an Investment Promotion Agency and Creative Enterprise Zones.</a:t>
            </a:r>
          </a:p>
        </p:txBody>
      </p:sp>
      <p:sp>
        <p:nvSpPr>
          <p:cNvPr id="9" name="TextBox 8">
            <a:extLst>
              <a:ext uri="{FF2B5EF4-FFF2-40B4-BE49-F238E27FC236}">
                <a16:creationId xmlns:a16="http://schemas.microsoft.com/office/drawing/2014/main" id="{EEE47E8F-9F26-C633-ECB1-9F3AA7D5FAE4}"/>
              </a:ext>
            </a:extLst>
          </p:cNvPr>
          <p:cNvSpPr txBox="1"/>
          <p:nvPr/>
        </p:nvSpPr>
        <p:spPr>
          <a:xfrm>
            <a:off x="2120877" y="1683558"/>
            <a:ext cx="5960126" cy="1151497"/>
          </a:xfrm>
          <a:prstGeom prst="rect">
            <a:avLst/>
          </a:prstGeom>
          <a:noFill/>
          <a:ln w="19050">
            <a:noFill/>
          </a:ln>
        </p:spPr>
        <p:txBody>
          <a:bodyPr wrap="square">
            <a:noAutofit/>
          </a:bodyPr>
          <a:lstStyle/>
          <a:p>
            <a:pPr marL="176213" indent="-176213" fontAlgn="t">
              <a:spcBef>
                <a:spcPts val="600"/>
              </a:spcBef>
              <a:buFont typeface="Arial" panose="020B0604020202020204" pitchFamily="34" charset="0"/>
              <a:buChar char="•"/>
            </a:pPr>
            <a:r>
              <a:rPr lang="en-GB" sz="1400" b="0" i="0" dirty="0">
                <a:effectLst/>
              </a:rPr>
              <a:t>Improvements to rail, road and energy networks.</a:t>
            </a:r>
          </a:p>
          <a:p>
            <a:pPr marL="176213" indent="-176213" fontAlgn="t">
              <a:spcBef>
                <a:spcPts val="600"/>
              </a:spcBef>
              <a:buFont typeface="Arial" panose="020B0604020202020204" pitchFamily="34" charset="0"/>
              <a:buChar char="•"/>
            </a:pPr>
            <a:r>
              <a:rPr lang="en-GB" sz="1400" b="0" i="0" dirty="0">
                <a:effectLst/>
              </a:rPr>
              <a:t>Unlock potential of ports and airports as global gateways.</a:t>
            </a:r>
          </a:p>
          <a:p>
            <a:pPr marL="176213" indent="-176213" fontAlgn="t">
              <a:spcBef>
                <a:spcPts val="600"/>
              </a:spcBef>
              <a:buFont typeface="Arial" panose="020B0604020202020204" pitchFamily="34" charset="0"/>
              <a:buChar char="•"/>
            </a:pPr>
            <a:r>
              <a:rPr lang="en-GB" sz="1400" b="0" i="0" dirty="0">
                <a:effectLst/>
              </a:rPr>
              <a:t>Secure long‑term utilities investment to enable future developments (e.g., AI data centres).</a:t>
            </a:r>
          </a:p>
        </p:txBody>
      </p:sp>
      <p:pic>
        <p:nvPicPr>
          <p:cNvPr id="11" name="Picture 10">
            <a:extLst>
              <a:ext uri="{FF2B5EF4-FFF2-40B4-BE49-F238E27FC236}">
                <a16:creationId xmlns:a16="http://schemas.microsoft.com/office/drawing/2014/main" id="{0A3987B8-B793-A2DA-61DD-2F923C4C2B28}"/>
              </a:ext>
            </a:extLst>
          </p:cNvPr>
          <p:cNvPicPr>
            <a:picLocks noChangeAspect="1"/>
          </p:cNvPicPr>
          <p:nvPr/>
        </p:nvPicPr>
        <p:blipFill>
          <a:blip r:embed="rId3"/>
          <a:stretch>
            <a:fillRect/>
          </a:stretch>
        </p:blipFill>
        <p:spPr>
          <a:xfrm>
            <a:off x="8436162" y="1665288"/>
            <a:ext cx="3342181" cy="4630664"/>
          </a:xfrm>
          <a:prstGeom prst="rect">
            <a:avLst/>
          </a:prstGeom>
        </p:spPr>
      </p:pic>
      <p:sp>
        <p:nvSpPr>
          <p:cNvPr id="13" name="TextBox 12">
            <a:extLst>
              <a:ext uri="{FF2B5EF4-FFF2-40B4-BE49-F238E27FC236}">
                <a16:creationId xmlns:a16="http://schemas.microsoft.com/office/drawing/2014/main" id="{ECEF05B0-7449-CB17-643E-A71BE21BA41F}"/>
              </a:ext>
            </a:extLst>
          </p:cNvPr>
          <p:cNvSpPr txBox="1"/>
          <p:nvPr/>
        </p:nvSpPr>
        <p:spPr>
          <a:xfrm>
            <a:off x="562516" y="1683558"/>
            <a:ext cx="1635478" cy="646331"/>
          </a:xfrm>
          <a:prstGeom prst="rect">
            <a:avLst/>
          </a:prstGeom>
          <a:noFill/>
        </p:spPr>
        <p:txBody>
          <a:bodyPr wrap="square">
            <a:spAutoFit/>
          </a:bodyPr>
          <a:lstStyle/>
          <a:p>
            <a:pPr fontAlgn="t">
              <a:spcBef>
                <a:spcPts val="600"/>
              </a:spcBef>
            </a:pPr>
            <a:r>
              <a:rPr lang="en-GB" b="1" dirty="0">
                <a:solidFill>
                  <a:srgbClr val="5D5670"/>
                </a:solidFill>
                <a:latin typeface="+mj-lt"/>
              </a:rPr>
              <a:t>Infrastructure for Growth</a:t>
            </a:r>
          </a:p>
        </p:txBody>
      </p:sp>
      <p:sp>
        <p:nvSpPr>
          <p:cNvPr id="15" name="TextBox 14">
            <a:extLst>
              <a:ext uri="{FF2B5EF4-FFF2-40B4-BE49-F238E27FC236}">
                <a16:creationId xmlns:a16="http://schemas.microsoft.com/office/drawing/2014/main" id="{AF18544D-A734-6824-4577-02E362B69F11}"/>
              </a:ext>
            </a:extLst>
          </p:cNvPr>
          <p:cNvSpPr txBox="1"/>
          <p:nvPr/>
        </p:nvSpPr>
        <p:spPr>
          <a:xfrm>
            <a:off x="562514" y="2944031"/>
            <a:ext cx="1921919" cy="646331"/>
          </a:xfrm>
          <a:prstGeom prst="rect">
            <a:avLst/>
          </a:prstGeom>
          <a:noFill/>
        </p:spPr>
        <p:txBody>
          <a:bodyPr wrap="square">
            <a:spAutoFit/>
          </a:bodyPr>
          <a:lstStyle/>
          <a:p>
            <a:pPr fontAlgn="t">
              <a:spcBef>
                <a:spcPts val="600"/>
              </a:spcBef>
            </a:pPr>
            <a:r>
              <a:rPr lang="en-GB" b="1" dirty="0">
                <a:solidFill>
                  <a:srgbClr val="5D5670"/>
                </a:solidFill>
                <a:latin typeface="+mj-lt"/>
              </a:rPr>
              <a:t>Inward Investment</a:t>
            </a:r>
          </a:p>
        </p:txBody>
      </p:sp>
      <p:sp>
        <p:nvSpPr>
          <p:cNvPr id="17" name="TextBox 16">
            <a:extLst>
              <a:ext uri="{FF2B5EF4-FFF2-40B4-BE49-F238E27FC236}">
                <a16:creationId xmlns:a16="http://schemas.microsoft.com/office/drawing/2014/main" id="{92A66A53-6D85-7887-FC5D-74CC035F869E}"/>
              </a:ext>
            </a:extLst>
          </p:cNvPr>
          <p:cNvSpPr txBox="1"/>
          <p:nvPr/>
        </p:nvSpPr>
        <p:spPr>
          <a:xfrm>
            <a:off x="562515" y="4101557"/>
            <a:ext cx="1635479" cy="646331"/>
          </a:xfrm>
          <a:prstGeom prst="rect">
            <a:avLst/>
          </a:prstGeom>
          <a:noFill/>
        </p:spPr>
        <p:txBody>
          <a:bodyPr wrap="square">
            <a:spAutoFit/>
          </a:bodyPr>
          <a:lstStyle/>
          <a:p>
            <a:pPr fontAlgn="t">
              <a:spcBef>
                <a:spcPts val="600"/>
              </a:spcBef>
            </a:pPr>
            <a:r>
              <a:rPr lang="en-GB" b="1" dirty="0">
                <a:solidFill>
                  <a:srgbClr val="5D5670"/>
                </a:solidFill>
                <a:latin typeface="+mj-lt"/>
              </a:rPr>
              <a:t>Skilled workforce</a:t>
            </a:r>
          </a:p>
        </p:txBody>
      </p:sp>
      <p:sp>
        <p:nvSpPr>
          <p:cNvPr id="19" name="TextBox 18">
            <a:extLst>
              <a:ext uri="{FF2B5EF4-FFF2-40B4-BE49-F238E27FC236}">
                <a16:creationId xmlns:a16="http://schemas.microsoft.com/office/drawing/2014/main" id="{58DD9379-2E89-6185-A2AC-835D7082ED92}"/>
              </a:ext>
            </a:extLst>
          </p:cNvPr>
          <p:cNvSpPr txBox="1"/>
          <p:nvPr/>
        </p:nvSpPr>
        <p:spPr>
          <a:xfrm>
            <a:off x="562514" y="5362030"/>
            <a:ext cx="1921919" cy="646331"/>
          </a:xfrm>
          <a:prstGeom prst="rect">
            <a:avLst/>
          </a:prstGeom>
          <a:noFill/>
        </p:spPr>
        <p:txBody>
          <a:bodyPr wrap="square">
            <a:spAutoFit/>
          </a:bodyPr>
          <a:lstStyle/>
          <a:p>
            <a:pPr fontAlgn="t">
              <a:spcBef>
                <a:spcPts val="600"/>
              </a:spcBef>
            </a:pPr>
            <a:r>
              <a:rPr lang="en-GB" b="1" dirty="0">
                <a:solidFill>
                  <a:srgbClr val="5D5670"/>
                </a:solidFill>
                <a:latin typeface="+mj-lt"/>
              </a:rPr>
              <a:t>Inward Investment</a:t>
            </a:r>
          </a:p>
        </p:txBody>
      </p:sp>
      <p:sp>
        <p:nvSpPr>
          <p:cNvPr id="20" name="Slide Number Placeholder 2">
            <a:extLst>
              <a:ext uri="{FF2B5EF4-FFF2-40B4-BE49-F238E27FC236}">
                <a16:creationId xmlns:a16="http://schemas.microsoft.com/office/drawing/2014/main" id="{8431719B-07F3-70B5-1432-39D8293CF281}"/>
              </a:ext>
            </a:extLst>
          </p:cNvPr>
          <p:cNvSpPr>
            <a:spLocks noGrp="1"/>
          </p:cNvSpPr>
          <p:nvPr>
            <p:ph type="sldNum" sz="quarter" idx="12"/>
          </p:nvPr>
        </p:nvSpPr>
        <p:spPr>
          <a:xfrm>
            <a:off x="8610600" y="6356350"/>
            <a:ext cx="2743200" cy="365125"/>
          </a:xfrm>
        </p:spPr>
        <p:txBody>
          <a:bodyPr/>
          <a:lstStyle/>
          <a:p>
            <a:fld id="{8EB3C05E-A4DD-43F0-AA24-9A4FAEC1666D}" type="slidenum">
              <a:rPr lang="en-GB" smtClean="0"/>
              <a:t>4</a:t>
            </a:fld>
            <a:endParaRPr lang="en-GB" dirty="0"/>
          </a:p>
        </p:txBody>
      </p:sp>
    </p:spTree>
    <p:extLst>
      <p:ext uri="{BB962C8B-B14F-4D97-AF65-F5344CB8AC3E}">
        <p14:creationId xmlns:p14="http://schemas.microsoft.com/office/powerpoint/2010/main" val="3572930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90A1D-391D-A3AF-B7B3-495A881D28E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ABB492D-30EE-9002-69BB-035A12B2B5DF}"/>
              </a:ext>
            </a:extLst>
          </p:cNvPr>
          <p:cNvSpPr/>
          <p:nvPr/>
        </p:nvSpPr>
        <p:spPr>
          <a:xfrm>
            <a:off x="0" y="0"/>
            <a:ext cx="12192000" cy="1230086"/>
          </a:xfrm>
          <a:prstGeom prst="rect">
            <a:avLst/>
          </a:prstGeom>
          <a:solidFill>
            <a:srgbClr val="5D567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D5572ACF-2303-B0D0-4FD5-814AA1F8257B}"/>
              </a:ext>
            </a:extLst>
          </p:cNvPr>
          <p:cNvSpPr txBox="1"/>
          <p:nvPr/>
        </p:nvSpPr>
        <p:spPr>
          <a:xfrm>
            <a:off x="483235" y="316887"/>
            <a:ext cx="8543807" cy="646331"/>
          </a:xfrm>
          <a:prstGeom prst="rect">
            <a:avLst/>
          </a:prstGeom>
          <a:noFill/>
        </p:spPr>
        <p:txBody>
          <a:bodyPr wrap="square">
            <a:spAutoFit/>
          </a:bodyPr>
          <a:lstStyle/>
          <a:p>
            <a:pPr>
              <a:spcAft>
                <a:spcPts val="600"/>
              </a:spcAft>
            </a:pPr>
            <a:r>
              <a:rPr lang="en-GB" sz="3600" b="1" dirty="0">
                <a:solidFill>
                  <a:schemeClr val="bg1"/>
                </a:solidFill>
                <a:latin typeface="+mj-lt"/>
              </a:rPr>
              <a:t>How the GEBB operates</a:t>
            </a:r>
          </a:p>
        </p:txBody>
      </p:sp>
      <p:pic>
        <p:nvPicPr>
          <p:cNvPr id="8" name="Picture 7" descr="A black background with white text&#10;&#10;AI-generated content may be incorrect.">
            <a:extLst>
              <a:ext uri="{FF2B5EF4-FFF2-40B4-BE49-F238E27FC236}">
                <a16:creationId xmlns:a16="http://schemas.microsoft.com/office/drawing/2014/main" id="{8033EE8F-3888-D753-0A87-F9F085FB66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4694" y="87132"/>
            <a:ext cx="1983649" cy="1052657"/>
          </a:xfrm>
          <a:prstGeom prst="rect">
            <a:avLst/>
          </a:prstGeom>
        </p:spPr>
      </p:pic>
      <p:sp>
        <p:nvSpPr>
          <p:cNvPr id="2" name="Text Placeholder 2">
            <a:extLst>
              <a:ext uri="{FF2B5EF4-FFF2-40B4-BE49-F238E27FC236}">
                <a16:creationId xmlns:a16="http://schemas.microsoft.com/office/drawing/2014/main" id="{985E814E-1497-7A64-E1CC-3A6EB6B2B4B9}"/>
              </a:ext>
            </a:extLst>
          </p:cNvPr>
          <p:cNvSpPr txBox="1">
            <a:spLocks/>
          </p:cNvSpPr>
          <p:nvPr/>
        </p:nvSpPr>
        <p:spPr>
          <a:xfrm>
            <a:off x="568299" y="1685107"/>
            <a:ext cx="10748537" cy="685800"/>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0" dirty="0"/>
              <a:t>The GEBB has been developed by business, for business with business. It has the necessary administrative and financial support to undertake its work.  It will operates through working groups with expert support to follow-up on the direction set by the Board.  </a:t>
            </a:r>
            <a:r>
              <a:rPr lang="en-GB" sz="1600" dirty="0"/>
              <a:t>The GEBB’s continued success will lie in its ability to convene partnerships, influence policy and to attract investment to Greater Essex.</a:t>
            </a:r>
          </a:p>
          <a:p>
            <a:endParaRPr lang="en-GB" sz="1600" dirty="0"/>
          </a:p>
        </p:txBody>
      </p:sp>
      <p:sp>
        <p:nvSpPr>
          <p:cNvPr id="4" name="TextBox 3">
            <a:extLst>
              <a:ext uri="{FF2B5EF4-FFF2-40B4-BE49-F238E27FC236}">
                <a16:creationId xmlns:a16="http://schemas.microsoft.com/office/drawing/2014/main" id="{69887CF7-5BFF-263C-9496-AB700854953C}"/>
              </a:ext>
            </a:extLst>
          </p:cNvPr>
          <p:cNvSpPr txBox="1"/>
          <p:nvPr/>
        </p:nvSpPr>
        <p:spPr>
          <a:xfrm>
            <a:off x="406903" y="3623126"/>
            <a:ext cx="351386" cy="293914"/>
          </a:xfrm>
          <a:prstGeom prst="rect">
            <a:avLst/>
          </a:prstGeom>
          <a:noFill/>
        </p:spPr>
        <p:txBody>
          <a:bodyPr wrap="square" lIns="0" tIns="0" rIns="0" bIns="0" rtlCol="0">
            <a:noAutofit/>
          </a:bodyPr>
          <a:lstStyle/>
          <a:p>
            <a:pPr algn="l">
              <a:spcAft>
                <a:spcPts val="1134"/>
              </a:spcAft>
            </a:pPr>
            <a:r>
              <a:rPr lang="en-GB" sz="1500">
                <a:solidFill>
                  <a:schemeClr val="bg1"/>
                </a:solidFill>
              </a:rPr>
              <a:t>OCT</a:t>
            </a:r>
          </a:p>
        </p:txBody>
      </p:sp>
      <p:sp>
        <p:nvSpPr>
          <p:cNvPr id="5" name="TextBox 4">
            <a:extLst>
              <a:ext uri="{FF2B5EF4-FFF2-40B4-BE49-F238E27FC236}">
                <a16:creationId xmlns:a16="http://schemas.microsoft.com/office/drawing/2014/main" id="{78995FDC-A7EF-7A65-2919-7D846ABDF7E7}"/>
              </a:ext>
            </a:extLst>
          </p:cNvPr>
          <p:cNvSpPr txBox="1"/>
          <p:nvPr/>
        </p:nvSpPr>
        <p:spPr>
          <a:xfrm>
            <a:off x="8505882" y="3599486"/>
            <a:ext cx="351386" cy="293914"/>
          </a:xfrm>
          <a:prstGeom prst="rect">
            <a:avLst/>
          </a:prstGeom>
          <a:noFill/>
        </p:spPr>
        <p:txBody>
          <a:bodyPr wrap="square" lIns="0" tIns="0" rIns="0" bIns="0" rtlCol="0">
            <a:noAutofit/>
          </a:bodyPr>
          <a:lstStyle/>
          <a:p>
            <a:pPr algn="l">
              <a:spcAft>
                <a:spcPts val="1134"/>
              </a:spcAft>
            </a:pPr>
            <a:r>
              <a:rPr lang="en-GB" sz="1500">
                <a:solidFill>
                  <a:schemeClr val="bg1"/>
                </a:solidFill>
              </a:rPr>
              <a:t>JUL</a:t>
            </a:r>
          </a:p>
        </p:txBody>
      </p:sp>
      <p:sp>
        <p:nvSpPr>
          <p:cNvPr id="9" name="TextBox 8">
            <a:extLst>
              <a:ext uri="{FF2B5EF4-FFF2-40B4-BE49-F238E27FC236}">
                <a16:creationId xmlns:a16="http://schemas.microsoft.com/office/drawing/2014/main" id="{9F8D93F7-5C8F-2BAB-6FFF-837909B0348B}"/>
              </a:ext>
            </a:extLst>
          </p:cNvPr>
          <p:cNvSpPr txBox="1"/>
          <p:nvPr/>
        </p:nvSpPr>
        <p:spPr>
          <a:xfrm>
            <a:off x="9376407" y="3607977"/>
            <a:ext cx="351386" cy="293914"/>
          </a:xfrm>
          <a:prstGeom prst="rect">
            <a:avLst/>
          </a:prstGeom>
          <a:noFill/>
        </p:spPr>
        <p:txBody>
          <a:bodyPr wrap="square" lIns="0" tIns="0" rIns="0" bIns="0" rtlCol="0">
            <a:noAutofit/>
          </a:bodyPr>
          <a:lstStyle/>
          <a:p>
            <a:pPr algn="l">
              <a:spcAft>
                <a:spcPts val="1134"/>
              </a:spcAft>
            </a:pPr>
            <a:r>
              <a:rPr lang="en-GB" sz="1500">
                <a:solidFill>
                  <a:schemeClr val="bg1"/>
                </a:solidFill>
              </a:rPr>
              <a:t>AUG</a:t>
            </a:r>
          </a:p>
        </p:txBody>
      </p:sp>
      <p:sp>
        <p:nvSpPr>
          <p:cNvPr id="10" name="TextBox 9">
            <a:extLst>
              <a:ext uri="{FF2B5EF4-FFF2-40B4-BE49-F238E27FC236}">
                <a16:creationId xmlns:a16="http://schemas.microsoft.com/office/drawing/2014/main" id="{799AA747-5680-3B58-95A3-F2B825F78C71}"/>
              </a:ext>
            </a:extLst>
          </p:cNvPr>
          <p:cNvSpPr txBox="1"/>
          <p:nvPr/>
        </p:nvSpPr>
        <p:spPr>
          <a:xfrm>
            <a:off x="10387358" y="3599486"/>
            <a:ext cx="351386" cy="293914"/>
          </a:xfrm>
          <a:prstGeom prst="rect">
            <a:avLst/>
          </a:prstGeom>
          <a:noFill/>
        </p:spPr>
        <p:txBody>
          <a:bodyPr wrap="square" lIns="0" tIns="0" rIns="0" bIns="0" rtlCol="0">
            <a:noAutofit/>
          </a:bodyPr>
          <a:lstStyle/>
          <a:p>
            <a:pPr algn="l">
              <a:spcAft>
                <a:spcPts val="1134"/>
              </a:spcAft>
            </a:pPr>
            <a:r>
              <a:rPr lang="en-GB" sz="1500">
                <a:solidFill>
                  <a:schemeClr val="bg1"/>
                </a:solidFill>
              </a:rPr>
              <a:t>SEP</a:t>
            </a:r>
          </a:p>
        </p:txBody>
      </p:sp>
      <p:sp>
        <p:nvSpPr>
          <p:cNvPr id="11" name="TextBox 10">
            <a:extLst>
              <a:ext uri="{FF2B5EF4-FFF2-40B4-BE49-F238E27FC236}">
                <a16:creationId xmlns:a16="http://schemas.microsoft.com/office/drawing/2014/main" id="{68B62380-249F-2B0B-0D1D-ABF745FE7AC9}"/>
              </a:ext>
            </a:extLst>
          </p:cNvPr>
          <p:cNvSpPr txBox="1"/>
          <p:nvPr/>
        </p:nvSpPr>
        <p:spPr>
          <a:xfrm>
            <a:off x="573673" y="2908909"/>
            <a:ext cx="5367375" cy="369332"/>
          </a:xfrm>
          <a:prstGeom prst="rect">
            <a:avLst/>
          </a:prstGeom>
          <a:solidFill>
            <a:srgbClr val="5D5670"/>
          </a:solidFill>
          <a:ln>
            <a:solidFill>
              <a:srgbClr val="5D5670"/>
            </a:solidFill>
          </a:ln>
        </p:spPr>
        <p:txBody>
          <a:bodyPr wrap="square">
            <a:spAutoFit/>
          </a:bodyPr>
          <a:lstStyle/>
          <a:p>
            <a:pPr algn="ctr"/>
            <a:r>
              <a:rPr lang="en-GB" sz="1800" b="1" dirty="0">
                <a:solidFill>
                  <a:schemeClr val="bg1"/>
                </a:solidFill>
              </a:rPr>
              <a:t>The GEBB’s role is to…</a:t>
            </a:r>
            <a:endParaRPr lang="en-GB" b="1" dirty="0">
              <a:solidFill>
                <a:schemeClr val="bg1"/>
              </a:solidFill>
            </a:endParaRPr>
          </a:p>
        </p:txBody>
      </p:sp>
      <p:sp>
        <p:nvSpPr>
          <p:cNvPr id="13" name="TextBox 12">
            <a:extLst>
              <a:ext uri="{FF2B5EF4-FFF2-40B4-BE49-F238E27FC236}">
                <a16:creationId xmlns:a16="http://schemas.microsoft.com/office/drawing/2014/main" id="{AD6EE9DA-12BC-FB70-053E-D6BA839330E8}"/>
              </a:ext>
            </a:extLst>
          </p:cNvPr>
          <p:cNvSpPr txBox="1"/>
          <p:nvPr/>
        </p:nvSpPr>
        <p:spPr>
          <a:xfrm>
            <a:off x="6308051" y="2908909"/>
            <a:ext cx="5405700" cy="400110"/>
          </a:xfrm>
          <a:prstGeom prst="rect">
            <a:avLst/>
          </a:prstGeom>
          <a:solidFill>
            <a:srgbClr val="5D5670"/>
          </a:solidFill>
          <a:ln>
            <a:solidFill>
              <a:srgbClr val="5D5670"/>
            </a:solidFill>
          </a:ln>
        </p:spPr>
        <p:txBody>
          <a:bodyPr wrap="square">
            <a:spAutoFit/>
          </a:bodyPr>
          <a:lstStyle/>
          <a:p>
            <a:pPr algn="ctr"/>
            <a:r>
              <a:rPr lang="en-GB" sz="1800" b="1" dirty="0">
                <a:solidFill>
                  <a:schemeClr val="bg1"/>
                </a:solidFill>
              </a:rPr>
              <a:t>The GEBB does </a:t>
            </a:r>
            <a:r>
              <a:rPr lang="en-GB" sz="2000" b="1" u="sng" dirty="0">
                <a:solidFill>
                  <a:schemeClr val="bg1"/>
                </a:solidFill>
              </a:rPr>
              <a:t>not</a:t>
            </a:r>
            <a:r>
              <a:rPr lang="en-GB" sz="1800" b="1" dirty="0">
                <a:solidFill>
                  <a:schemeClr val="bg1"/>
                </a:solidFill>
              </a:rPr>
              <a:t>…</a:t>
            </a:r>
            <a:endParaRPr lang="en-GB" b="1" dirty="0">
              <a:solidFill>
                <a:schemeClr val="bg1"/>
              </a:solidFill>
            </a:endParaRPr>
          </a:p>
        </p:txBody>
      </p:sp>
      <p:sp>
        <p:nvSpPr>
          <p:cNvPr id="14" name="TextBox 13">
            <a:extLst>
              <a:ext uri="{FF2B5EF4-FFF2-40B4-BE49-F238E27FC236}">
                <a16:creationId xmlns:a16="http://schemas.microsoft.com/office/drawing/2014/main" id="{BC151C3C-E2FB-EE5E-459B-6D1D7F104DFA}"/>
              </a:ext>
            </a:extLst>
          </p:cNvPr>
          <p:cNvSpPr txBox="1"/>
          <p:nvPr/>
        </p:nvSpPr>
        <p:spPr>
          <a:xfrm>
            <a:off x="582596" y="3391649"/>
            <a:ext cx="5358452" cy="2893100"/>
          </a:xfrm>
          <a:prstGeom prst="rect">
            <a:avLst/>
          </a:prstGeom>
          <a:noFill/>
        </p:spPr>
        <p:txBody>
          <a:bodyPr wrap="square">
            <a:spAutoFit/>
          </a:bodyPr>
          <a:lstStyle/>
          <a:p>
            <a:pPr marL="0" lvl="1"/>
            <a:r>
              <a:rPr lang="en-GB" sz="1400" dirty="0"/>
              <a:t>…convene business interests from across Greater Essex, the UK and across the globe to gain the best insight into local challenges and potential solutions.</a:t>
            </a:r>
          </a:p>
          <a:p>
            <a:pPr marL="0" lvl="1"/>
            <a:endParaRPr lang="en-GB" sz="1400" dirty="0"/>
          </a:p>
          <a:p>
            <a:pPr marL="0" lvl="1"/>
            <a:r>
              <a:rPr lang="en-GB" sz="1400" dirty="0"/>
              <a:t>…focus on outcomes and the action required to deliver them, rather than on formal meetings, process and paperwork.</a:t>
            </a:r>
          </a:p>
          <a:p>
            <a:pPr marL="0" lvl="1"/>
            <a:endParaRPr lang="en-GB" sz="1400" dirty="0"/>
          </a:p>
          <a:p>
            <a:pPr marL="0" lvl="1"/>
            <a:r>
              <a:rPr lang="en-GB" sz="1400" dirty="0"/>
              <a:t>…work in the open promoting transparency in to work to build support and momentum from across Greater Essex business.</a:t>
            </a:r>
          </a:p>
          <a:p>
            <a:pPr marL="0" lvl="1"/>
            <a:endParaRPr lang="en-GB" sz="1400" dirty="0"/>
          </a:p>
          <a:p>
            <a:pPr marL="0" lvl="1"/>
            <a:r>
              <a:rPr lang="en-GB" sz="1400" dirty="0"/>
              <a:t>…partner with those who have shared interests and can help influence  decisions to the benefit of Essex businesses – whoever and wherever they may be.  </a:t>
            </a:r>
          </a:p>
        </p:txBody>
      </p:sp>
      <p:sp>
        <p:nvSpPr>
          <p:cNvPr id="15" name="Content Placeholder 2">
            <a:extLst>
              <a:ext uri="{FF2B5EF4-FFF2-40B4-BE49-F238E27FC236}">
                <a16:creationId xmlns:a16="http://schemas.microsoft.com/office/drawing/2014/main" id="{23A3A185-F612-3456-9BD0-305A0C2CA615}"/>
              </a:ext>
            </a:extLst>
          </p:cNvPr>
          <p:cNvSpPr txBox="1">
            <a:spLocks/>
          </p:cNvSpPr>
          <p:nvPr/>
        </p:nvSpPr>
        <p:spPr>
          <a:xfrm>
            <a:off x="6308051" y="3391649"/>
            <a:ext cx="5391632" cy="3263592"/>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Aft>
                <a:spcPts val="900"/>
              </a:spcAft>
            </a:pPr>
            <a:r>
              <a:rPr lang="en-GB" sz="1400" dirty="0"/>
              <a:t>…work to an agenda constrained by  local councils</a:t>
            </a:r>
          </a:p>
          <a:p>
            <a:pPr lvl="1">
              <a:spcAft>
                <a:spcPts val="900"/>
              </a:spcAft>
            </a:pPr>
            <a:r>
              <a:rPr lang="en-GB" sz="1400" dirty="0"/>
              <a:t>…simply rubber-stamp decisions that have already been taken;</a:t>
            </a:r>
          </a:p>
          <a:p>
            <a:pPr lvl="1">
              <a:spcAft>
                <a:spcPts val="900"/>
              </a:spcAft>
            </a:pPr>
            <a:r>
              <a:rPr lang="en-GB" sz="1400" dirty="0"/>
              <a:t>…have lots of board meetings and spend time just receiving information</a:t>
            </a:r>
          </a:p>
          <a:p>
            <a:pPr lvl="1">
              <a:spcAft>
                <a:spcPts val="900"/>
              </a:spcAft>
            </a:pPr>
            <a:r>
              <a:rPr lang="en-GB" sz="1400" dirty="0"/>
              <a:t>…duplicate the work of existing local business groups</a:t>
            </a:r>
          </a:p>
          <a:p>
            <a:pPr lvl="1">
              <a:spcAft>
                <a:spcPts val="900"/>
              </a:spcAft>
            </a:pPr>
            <a:r>
              <a:rPr lang="en-GB" sz="1400" dirty="0"/>
              <a:t>…waste time and energy on issues where it cannot and secure impact;</a:t>
            </a:r>
          </a:p>
          <a:p>
            <a:pPr marL="0" lvl="1">
              <a:spcAft>
                <a:spcPts val="900"/>
              </a:spcAft>
            </a:pPr>
            <a:r>
              <a:rPr lang="en-GB" sz="1400" dirty="0"/>
              <a:t>….shy away from delivering difficult messages to those in power </a:t>
            </a:r>
          </a:p>
          <a:p>
            <a:pPr marL="0" lvl="1">
              <a:spcAft>
                <a:spcPts val="900"/>
              </a:spcAft>
            </a:pPr>
            <a:r>
              <a:rPr lang="en-GB" sz="1400" dirty="0"/>
              <a:t>…increase bureaucracy or act as a gatekeeper; or</a:t>
            </a:r>
          </a:p>
          <a:p>
            <a:pPr marL="0" lvl="1">
              <a:spcAft>
                <a:spcPts val="900"/>
              </a:spcAft>
            </a:pPr>
            <a:r>
              <a:rPr lang="en-GB" sz="1400" dirty="0"/>
              <a:t>…act in isolation.</a:t>
            </a:r>
          </a:p>
          <a:p>
            <a:pPr lvl="1" algn="ctr">
              <a:spcAft>
                <a:spcPts val="600"/>
              </a:spcAft>
            </a:pPr>
            <a:endParaRPr lang="en-GB" sz="1400" dirty="0"/>
          </a:p>
          <a:p>
            <a:pPr>
              <a:spcBef>
                <a:spcPts val="0"/>
              </a:spcBef>
              <a:spcAft>
                <a:spcPts val="600"/>
              </a:spcAft>
            </a:pPr>
            <a:endParaRPr lang="en-GB" sz="1400" dirty="0">
              <a:solidFill>
                <a:srgbClr val="C84674"/>
              </a:solidFill>
            </a:endParaRPr>
          </a:p>
        </p:txBody>
      </p:sp>
      <p:sp>
        <p:nvSpPr>
          <p:cNvPr id="16" name="Slide Number Placeholder 2">
            <a:extLst>
              <a:ext uri="{FF2B5EF4-FFF2-40B4-BE49-F238E27FC236}">
                <a16:creationId xmlns:a16="http://schemas.microsoft.com/office/drawing/2014/main" id="{E74DF091-9BCC-D3DB-F4A2-CCE32F7FDD1A}"/>
              </a:ext>
            </a:extLst>
          </p:cNvPr>
          <p:cNvSpPr>
            <a:spLocks noGrp="1"/>
          </p:cNvSpPr>
          <p:nvPr>
            <p:ph type="sldNum" sz="quarter" idx="12"/>
          </p:nvPr>
        </p:nvSpPr>
        <p:spPr>
          <a:xfrm>
            <a:off x="8610600" y="6356350"/>
            <a:ext cx="2743200" cy="365125"/>
          </a:xfrm>
        </p:spPr>
        <p:txBody>
          <a:bodyPr/>
          <a:lstStyle/>
          <a:p>
            <a:fld id="{8EB3C05E-A4DD-43F0-AA24-9A4FAEC1666D}" type="slidenum">
              <a:rPr lang="en-GB" smtClean="0"/>
              <a:t>5</a:t>
            </a:fld>
            <a:endParaRPr lang="en-GB" dirty="0"/>
          </a:p>
        </p:txBody>
      </p:sp>
    </p:spTree>
    <p:extLst>
      <p:ext uri="{BB962C8B-B14F-4D97-AF65-F5344CB8AC3E}">
        <p14:creationId xmlns:p14="http://schemas.microsoft.com/office/powerpoint/2010/main" val="1021538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55766-7488-6868-B273-454514F565E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C7FC47F-BDBF-DCD7-695C-CABD0BE16054}"/>
              </a:ext>
            </a:extLst>
          </p:cNvPr>
          <p:cNvSpPr>
            <a:spLocks noGrp="1"/>
          </p:cNvSpPr>
          <p:nvPr>
            <p:ph type="sldNum" sz="quarter" idx="12"/>
          </p:nvPr>
        </p:nvSpPr>
        <p:spPr>
          <a:xfrm>
            <a:off x="8610600" y="6407149"/>
            <a:ext cx="2743200" cy="365125"/>
          </a:xfrm>
        </p:spPr>
        <p:txBody>
          <a:bodyPr/>
          <a:lstStyle/>
          <a:p>
            <a:fld id="{8EB3C05E-A4DD-43F0-AA24-9A4FAEC1666D}" type="slidenum">
              <a:rPr lang="en-GB" smtClean="0"/>
              <a:t>6</a:t>
            </a:fld>
            <a:endParaRPr lang="en-GB" dirty="0"/>
          </a:p>
        </p:txBody>
      </p:sp>
      <p:sp>
        <p:nvSpPr>
          <p:cNvPr id="6" name="Rectangle 5">
            <a:extLst>
              <a:ext uri="{FF2B5EF4-FFF2-40B4-BE49-F238E27FC236}">
                <a16:creationId xmlns:a16="http://schemas.microsoft.com/office/drawing/2014/main" id="{D42D55CE-0259-D96B-D03A-835CAA49C74F}"/>
              </a:ext>
            </a:extLst>
          </p:cNvPr>
          <p:cNvSpPr/>
          <p:nvPr/>
        </p:nvSpPr>
        <p:spPr>
          <a:xfrm>
            <a:off x="0" y="0"/>
            <a:ext cx="12192000" cy="1230086"/>
          </a:xfrm>
          <a:prstGeom prst="rect">
            <a:avLst/>
          </a:prstGeom>
          <a:solidFill>
            <a:srgbClr val="5D567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78127070-7D1E-69C4-C818-4510C553909B}"/>
              </a:ext>
            </a:extLst>
          </p:cNvPr>
          <p:cNvSpPr txBox="1"/>
          <p:nvPr/>
        </p:nvSpPr>
        <p:spPr>
          <a:xfrm>
            <a:off x="483235" y="316887"/>
            <a:ext cx="8543807" cy="646331"/>
          </a:xfrm>
          <a:prstGeom prst="rect">
            <a:avLst/>
          </a:prstGeom>
          <a:noFill/>
        </p:spPr>
        <p:txBody>
          <a:bodyPr wrap="square">
            <a:spAutoFit/>
          </a:bodyPr>
          <a:lstStyle/>
          <a:p>
            <a:pPr>
              <a:spcAft>
                <a:spcPts val="600"/>
              </a:spcAft>
            </a:pPr>
            <a:r>
              <a:rPr lang="en-GB" sz="3600" b="1" dirty="0">
                <a:solidFill>
                  <a:schemeClr val="bg1"/>
                </a:solidFill>
                <a:latin typeface="+mj-lt"/>
              </a:rPr>
              <a:t>Important information</a:t>
            </a:r>
          </a:p>
        </p:txBody>
      </p:sp>
      <p:pic>
        <p:nvPicPr>
          <p:cNvPr id="8" name="Picture 7" descr="A black background with white text&#10;&#10;AI-generated content may be incorrect.">
            <a:extLst>
              <a:ext uri="{FF2B5EF4-FFF2-40B4-BE49-F238E27FC236}">
                <a16:creationId xmlns:a16="http://schemas.microsoft.com/office/drawing/2014/main" id="{1643343C-D728-F9BF-433D-3BDAC1D98B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4694" y="87132"/>
            <a:ext cx="1983649" cy="1052657"/>
          </a:xfrm>
          <a:prstGeom prst="rect">
            <a:avLst/>
          </a:prstGeom>
        </p:spPr>
      </p:pic>
      <p:sp>
        <p:nvSpPr>
          <p:cNvPr id="12" name="Content Placeholder 4">
            <a:extLst>
              <a:ext uri="{FF2B5EF4-FFF2-40B4-BE49-F238E27FC236}">
                <a16:creationId xmlns:a16="http://schemas.microsoft.com/office/drawing/2014/main" id="{DCE955C0-5D29-4E36-54FE-008E2DFC00EA}"/>
              </a:ext>
            </a:extLst>
          </p:cNvPr>
          <p:cNvSpPr txBox="1">
            <a:spLocks/>
          </p:cNvSpPr>
          <p:nvPr/>
        </p:nvSpPr>
        <p:spPr>
          <a:xfrm>
            <a:off x="553691" y="1675766"/>
            <a:ext cx="9828266" cy="4141450"/>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Aft>
                <a:spcPts val="0"/>
              </a:spcAft>
            </a:pPr>
            <a:r>
              <a:rPr lang="en-GB" sz="1600" dirty="0"/>
              <a:t>We are seeking high-calibre members prepared to commit to the GEBB on that basis that:</a:t>
            </a:r>
          </a:p>
          <a:p>
            <a:pPr lvl="1">
              <a:spcAft>
                <a:spcPts val="0"/>
              </a:spcAft>
            </a:pPr>
            <a:endParaRPr lang="en-GB" sz="1600" dirty="0"/>
          </a:p>
          <a:p>
            <a:pPr marL="342900" lvl="1" indent="-342900">
              <a:spcAft>
                <a:spcPts val="0"/>
              </a:spcAft>
              <a:buFont typeface="+mj-lt"/>
              <a:buAutoNum type="arabicPeriod"/>
            </a:pPr>
            <a:r>
              <a:rPr lang="en-GB" sz="1600" dirty="0"/>
              <a:t>the GEBB comes together around key activities and meets approximately four times a year;</a:t>
            </a:r>
          </a:p>
          <a:p>
            <a:pPr marL="342900" lvl="1" indent="-342900">
              <a:spcAft>
                <a:spcPts val="0"/>
              </a:spcAft>
              <a:buFont typeface="+mj-lt"/>
              <a:buAutoNum type="arabicPeriod"/>
            </a:pPr>
            <a:endParaRPr lang="en-GB" sz="1600" dirty="0"/>
          </a:p>
          <a:p>
            <a:pPr marL="342900" lvl="1" indent="-342900">
              <a:spcAft>
                <a:spcPts val="0"/>
              </a:spcAft>
              <a:buFont typeface="+mj-lt"/>
              <a:buAutoNum type="arabicPeriod"/>
            </a:pPr>
            <a:r>
              <a:rPr lang="en-GB" sz="1600" dirty="0"/>
              <a:t>the next GEBB meeting will take place in June 2026;</a:t>
            </a:r>
          </a:p>
          <a:p>
            <a:pPr marL="342900" lvl="1" indent="-342900">
              <a:spcAft>
                <a:spcPts val="0"/>
              </a:spcAft>
              <a:buFont typeface="+mj-lt"/>
              <a:buAutoNum type="arabicPeriod"/>
            </a:pPr>
            <a:endParaRPr lang="en-GB" sz="1600" dirty="0"/>
          </a:p>
          <a:p>
            <a:pPr marL="342900" lvl="1" indent="-342900">
              <a:spcAft>
                <a:spcPts val="0"/>
              </a:spcAft>
              <a:buFont typeface="+mj-lt"/>
              <a:buAutoNum type="arabicPeriod"/>
            </a:pPr>
            <a:r>
              <a:rPr lang="en-GB" sz="1600" dirty="0"/>
              <a:t>board members act as ambassadors for Greater Essex Business.  They will act in the interests of the business community and are active in promoting the voice of business from across the area;</a:t>
            </a:r>
          </a:p>
          <a:p>
            <a:pPr marL="342900" lvl="1" indent="-342900">
              <a:spcAft>
                <a:spcPts val="0"/>
              </a:spcAft>
              <a:buFont typeface="+mj-lt"/>
              <a:buAutoNum type="arabicPeriod"/>
            </a:pPr>
            <a:endParaRPr lang="en-GB" sz="1600" dirty="0"/>
          </a:p>
          <a:p>
            <a:pPr marL="342900" lvl="1" indent="-342900">
              <a:spcAft>
                <a:spcPts val="0"/>
              </a:spcAft>
              <a:buFont typeface="+mj-lt"/>
              <a:buAutoNum type="arabicPeriod"/>
            </a:pPr>
            <a:r>
              <a:rPr lang="en-GB" sz="1600" dirty="0"/>
              <a:t>board members draw upon their national, international, business and government connections to advance the interests of Greater Essex;</a:t>
            </a:r>
          </a:p>
          <a:p>
            <a:pPr marL="342900" lvl="1" indent="-342900">
              <a:spcAft>
                <a:spcPts val="0"/>
              </a:spcAft>
              <a:buFont typeface="+mj-lt"/>
              <a:buAutoNum type="arabicPeriod"/>
            </a:pPr>
            <a:endParaRPr lang="en-GB" sz="1600" dirty="0">
              <a:solidFill>
                <a:srgbClr val="333333"/>
              </a:solidFill>
              <a:effectLst/>
              <a:ea typeface="Calibri" panose="020F0502020204030204" pitchFamily="34" charset="0"/>
              <a:cs typeface="Times New Roman" panose="02020603050405020304" pitchFamily="18" charset="0"/>
            </a:endParaRPr>
          </a:p>
          <a:p>
            <a:pPr marL="342900" lvl="1" indent="-342900">
              <a:spcAft>
                <a:spcPts val="0"/>
              </a:spcAft>
              <a:buFont typeface="+mj-lt"/>
              <a:buAutoNum type="arabicPeriod"/>
            </a:pPr>
            <a:r>
              <a:rPr lang="en-GB" sz="1600" dirty="0">
                <a:solidFill>
                  <a:srgbClr val="333333"/>
                </a:solidFill>
                <a:effectLst/>
                <a:ea typeface="Calibri" panose="020F0502020204030204" pitchFamily="34" charset="0"/>
                <a:cs typeface="Times New Roman" panose="02020603050405020304" pitchFamily="18" charset="0"/>
              </a:rPr>
              <a:t>board members engage widely, gather </a:t>
            </a:r>
            <a:r>
              <a:rPr lang="en-GB" sz="1600" dirty="0">
                <a:solidFill>
                  <a:srgbClr val="333333"/>
                </a:solidFill>
                <a:cs typeface="Times New Roman" panose="02020603050405020304" pitchFamily="18" charset="0"/>
              </a:rPr>
              <a:t>intelligence from the local business community, and share this with elected leaders and policy-makers to inform investment priorities and growth enabling policies; </a:t>
            </a:r>
          </a:p>
          <a:p>
            <a:pPr marL="342900" lvl="1" indent="-342900">
              <a:spcAft>
                <a:spcPts val="0"/>
              </a:spcAft>
              <a:buFont typeface="+mj-lt"/>
              <a:buAutoNum type="arabicPeriod"/>
            </a:pPr>
            <a:endParaRPr lang="en-GB" sz="1600" dirty="0">
              <a:solidFill>
                <a:srgbClr val="333333"/>
              </a:solidFill>
              <a:ea typeface="Calibri" panose="020F0502020204030204" pitchFamily="34" charset="0"/>
              <a:cs typeface="Times New Roman" panose="02020603050405020304" pitchFamily="18" charset="0"/>
            </a:endParaRPr>
          </a:p>
          <a:p>
            <a:pPr marL="342900" lvl="1" indent="-342900">
              <a:spcAft>
                <a:spcPts val="0"/>
              </a:spcAft>
              <a:buFont typeface="+mj-lt"/>
              <a:buAutoNum type="arabicPeriod"/>
            </a:pPr>
            <a:r>
              <a:rPr lang="en-GB" sz="1600" dirty="0">
                <a:solidFill>
                  <a:srgbClr val="0B0C0C"/>
                </a:solidFill>
              </a:rPr>
              <a:t>appointments to the Board will be made for a 1-year term in the first instance, allowing for flexibility and to reflect the changing local political and economic environment.</a:t>
            </a:r>
            <a:endParaRPr lang="en-GB" sz="1600" b="0" dirty="0">
              <a:solidFill>
                <a:schemeClr val="accent1"/>
              </a:solidFill>
            </a:endParaRPr>
          </a:p>
          <a:p>
            <a:pPr marL="342900" lvl="1" indent="-342900">
              <a:spcAft>
                <a:spcPts val="0"/>
              </a:spcAft>
              <a:buFont typeface="+mj-lt"/>
              <a:buAutoNum type="arabicPeriod"/>
            </a:pPr>
            <a:endParaRPr lang="en-GB" dirty="0"/>
          </a:p>
          <a:p>
            <a:pPr lvl="1">
              <a:spcAft>
                <a:spcPts val="0"/>
              </a:spcAft>
            </a:pPr>
            <a:endParaRPr lang="en-GB" dirty="0"/>
          </a:p>
          <a:p>
            <a:pPr lvl="1">
              <a:spcAft>
                <a:spcPts val="0"/>
              </a:spcAft>
            </a:pPr>
            <a:endParaRPr lang="en-GB" dirty="0"/>
          </a:p>
          <a:p>
            <a:pPr lvl="1">
              <a:spcAft>
                <a:spcPts val="0"/>
              </a:spcAft>
            </a:pPr>
            <a:endParaRPr lang="en-GB" dirty="0"/>
          </a:p>
          <a:p>
            <a:pPr lvl="1">
              <a:spcAft>
                <a:spcPts val="0"/>
              </a:spcAft>
            </a:pPr>
            <a:endParaRPr lang="en-GB" dirty="0"/>
          </a:p>
          <a:p>
            <a:pPr lvl="1">
              <a:spcAft>
                <a:spcPts val="0"/>
              </a:spcAft>
            </a:pPr>
            <a:endParaRPr lang="en-GB" dirty="0"/>
          </a:p>
          <a:p>
            <a:pPr lvl="1">
              <a:spcAft>
                <a:spcPts val="0"/>
              </a:spcAft>
            </a:pPr>
            <a:endParaRPr lang="en-GB" dirty="0"/>
          </a:p>
          <a:p>
            <a:pPr lvl="1">
              <a:spcAft>
                <a:spcPts val="0"/>
              </a:spcAft>
            </a:pPr>
            <a:endParaRPr lang="en-GB" dirty="0">
              <a:solidFill>
                <a:srgbClr val="333333"/>
              </a:solidFill>
              <a:effectLst/>
              <a:latin typeface="+mj-lt"/>
              <a:ea typeface="Calibri" panose="020F0502020204030204" pitchFamily="34" charset="0"/>
              <a:cs typeface="Times New Roman" panose="02020603050405020304" pitchFamily="18" charset="0"/>
            </a:endParaRPr>
          </a:p>
          <a:p>
            <a:pPr lvl="1"/>
            <a:endParaRPr lang="en-GB" dirty="0"/>
          </a:p>
        </p:txBody>
      </p:sp>
    </p:spTree>
    <p:extLst>
      <p:ext uri="{BB962C8B-B14F-4D97-AF65-F5344CB8AC3E}">
        <p14:creationId xmlns:p14="http://schemas.microsoft.com/office/powerpoint/2010/main" val="3531938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DA264-F034-48A6-1D9D-8229BA49EA3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EFE5035-B66A-282C-C593-AFFAFE2FE62A}"/>
              </a:ext>
            </a:extLst>
          </p:cNvPr>
          <p:cNvSpPr>
            <a:spLocks noGrp="1"/>
          </p:cNvSpPr>
          <p:nvPr>
            <p:ph type="sldNum" sz="quarter" idx="12"/>
          </p:nvPr>
        </p:nvSpPr>
        <p:spPr>
          <a:xfrm>
            <a:off x="8610600" y="6407149"/>
            <a:ext cx="2743200" cy="365125"/>
          </a:xfrm>
        </p:spPr>
        <p:txBody>
          <a:bodyPr/>
          <a:lstStyle/>
          <a:p>
            <a:fld id="{8EB3C05E-A4DD-43F0-AA24-9A4FAEC1666D}" type="slidenum">
              <a:rPr lang="en-GB" smtClean="0"/>
              <a:t>7</a:t>
            </a:fld>
            <a:endParaRPr lang="en-GB" dirty="0"/>
          </a:p>
        </p:txBody>
      </p:sp>
      <p:sp>
        <p:nvSpPr>
          <p:cNvPr id="6" name="Rectangle 5">
            <a:extLst>
              <a:ext uri="{FF2B5EF4-FFF2-40B4-BE49-F238E27FC236}">
                <a16:creationId xmlns:a16="http://schemas.microsoft.com/office/drawing/2014/main" id="{71D51A4D-48AB-43F4-41BD-B7CDEACC2A8E}"/>
              </a:ext>
            </a:extLst>
          </p:cNvPr>
          <p:cNvSpPr/>
          <p:nvPr/>
        </p:nvSpPr>
        <p:spPr>
          <a:xfrm>
            <a:off x="0" y="0"/>
            <a:ext cx="12192000" cy="1230086"/>
          </a:xfrm>
          <a:prstGeom prst="rect">
            <a:avLst/>
          </a:prstGeom>
          <a:solidFill>
            <a:srgbClr val="5D567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397F1BA5-E48A-50E9-966E-AF10C772EC6E}"/>
              </a:ext>
            </a:extLst>
          </p:cNvPr>
          <p:cNvSpPr txBox="1"/>
          <p:nvPr/>
        </p:nvSpPr>
        <p:spPr>
          <a:xfrm>
            <a:off x="483235" y="316887"/>
            <a:ext cx="8543807" cy="646331"/>
          </a:xfrm>
          <a:prstGeom prst="rect">
            <a:avLst/>
          </a:prstGeom>
          <a:noFill/>
        </p:spPr>
        <p:txBody>
          <a:bodyPr wrap="square">
            <a:spAutoFit/>
          </a:bodyPr>
          <a:lstStyle/>
          <a:p>
            <a:pPr>
              <a:spcAft>
                <a:spcPts val="600"/>
              </a:spcAft>
            </a:pPr>
            <a:r>
              <a:rPr lang="en-GB" sz="3600" b="1" dirty="0">
                <a:solidFill>
                  <a:schemeClr val="bg1"/>
                </a:solidFill>
                <a:latin typeface="+mj-lt"/>
              </a:rPr>
              <a:t>Find out more</a:t>
            </a:r>
          </a:p>
        </p:txBody>
      </p:sp>
      <p:pic>
        <p:nvPicPr>
          <p:cNvPr id="8" name="Picture 7" descr="A black background with white text&#10;&#10;AI-generated content may be incorrect.">
            <a:extLst>
              <a:ext uri="{FF2B5EF4-FFF2-40B4-BE49-F238E27FC236}">
                <a16:creationId xmlns:a16="http://schemas.microsoft.com/office/drawing/2014/main" id="{E4E49E7E-A24D-D36D-7513-F59B192AE7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4694" y="87132"/>
            <a:ext cx="1983649" cy="1052657"/>
          </a:xfrm>
          <a:prstGeom prst="rect">
            <a:avLst/>
          </a:prstGeom>
        </p:spPr>
      </p:pic>
      <p:sp>
        <p:nvSpPr>
          <p:cNvPr id="12" name="Content Placeholder 4">
            <a:extLst>
              <a:ext uri="{FF2B5EF4-FFF2-40B4-BE49-F238E27FC236}">
                <a16:creationId xmlns:a16="http://schemas.microsoft.com/office/drawing/2014/main" id="{9CD0DE81-16FC-E15A-D977-0CD11139668A}"/>
              </a:ext>
            </a:extLst>
          </p:cNvPr>
          <p:cNvSpPr txBox="1">
            <a:spLocks/>
          </p:cNvSpPr>
          <p:nvPr/>
        </p:nvSpPr>
        <p:spPr>
          <a:xfrm>
            <a:off x="553691" y="1675766"/>
            <a:ext cx="9828266" cy="4141450"/>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Aft>
                <a:spcPts val="0"/>
              </a:spcAft>
            </a:pPr>
            <a:r>
              <a:rPr lang="en-GB" sz="1600" dirty="0"/>
              <a:t>For anyone who is interested in joining the Greater Essex Business Board please read the Member specification documents. </a:t>
            </a:r>
            <a:br>
              <a:rPr lang="en-GB" sz="1600" dirty="0"/>
            </a:br>
            <a:endParaRPr lang="en-GB" sz="1600" dirty="0"/>
          </a:p>
          <a:p>
            <a:pPr lvl="1">
              <a:lnSpc>
                <a:spcPts val="2000"/>
              </a:lnSpc>
              <a:spcAft>
                <a:spcPts val="0"/>
              </a:spcAft>
            </a:pPr>
            <a:r>
              <a:rPr lang="en-GB" sz="1400" dirty="0"/>
              <a:t>Please apply by </a:t>
            </a:r>
            <a:r>
              <a:rPr lang="en-GB" sz="1400" b="1" dirty="0"/>
              <a:t>5:00pm on 25</a:t>
            </a:r>
            <a:r>
              <a:rPr lang="en-GB" sz="1400" b="1" baseline="30000" dirty="0"/>
              <a:t>th</a:t>
            </a:r>
            <a:r>
              <a:rPr lang="en-GB" sz="1400" b="1" dirty="0"/>
              <a:t> March 2025.</a:t>
            </a:r>
          </a:p>
          <a:p>
            <a:pPr lvl="1">
              <a:lnSpc>
                <a:spcPts val="2000"/>
              </a:lnSpc>
              <a:spcAft>
                <a:spcPts val="0"/>
              </a:spcAft>
            </a:pPr>
            <a:endParaRPr lang="en-GB" sz="1400" dirty="0"/>
          </a:p>
          <a:p>
            <a:pPr lvl="1">
              <a:lnSpc>
                <a:spcPts val="2000"/>
              </a:lnSpc>
              <a:spcAft>
                <a:spcPts val="0"/>
              </a:spcAft>
            </a:pPr>
            <a:r>
              <a:rPr lang="en-GB" sz="1400" dirty="0"/>
              <a:t>Applications will be considered by a selection panel consisting of existing GEBB Members and elected political leaders.  </a:t>
            </a:r>
          </a:p>
          <a:p>
            <a:pPr lvl="1">
              <a:lnSpc>
                <a:spcPts val="2000"/>
              </a:lnSpc>
              <a:spcAft>
                <a:spcPts val="0"/>
              </a:spcAft>
            </a:pPr>
            <a:endParaRPr lang="en-GB" sz="1400" dirty="0"/>
          </a:p>
          <a:p>
            <a:pPr lvl="1">
              <a:lnSpc>
                <a:spcPts val="2000"/>
              </a:lnSpc>
              <a:spcAft>
                <a:spcPts val="0"/>
              </a:spcAft>
            </a:pPr>
            <a:r>
              <a:rPr lang="en-GB" sz="1400" dirty="0"/>
              <a:t>For any queries please contact</a:t>
            </a:r>
            <a:r>
              <a:rPr lang="en-GB" sz="1600" dirty="0"/>
              <a:t>: </a:t>
            </a:r>
            <a:r>
              <a:rPr lang="en-GB" sz="1600" dirty="0">
                <a:hlinkClick r:id="rId3"/>
              </a:rPr>
              <a:t>business.board@essex.gov.uk</a:t>
            </a:r>
            <a:r>
              <a:rPr lang="en-GB" sz="1600" dirty="0"/>
              <a:t> </a:t>
            </a:r>
          </a:p>
          <a:p>
            <a:pPr lvl="1">
              <a:lnSpc>
                <a:spcPts val="2000"/>
              </a:lnSpc>
              <a:spcAft>
                <a:spcPts val="0"/>
              </a:spcAft>
            </a:pPr>
            <a:br>
              <a:rPr lang="en-GB" sz="1400" dirty="0"/>
            </a:br>
            <a:r>
              <a:rPr lang="en-GB" sz="1600" dirty="0"/>
              <a:t>Stay up to date via: </a:t>
            </a:r>
            <a:r>
              <a:rPr lang="en-GB" sz="1600" dirty="0">
                <a:highlight>
                  <a:srgbClr val="FFFF00"/>
                </a:highlight>
                <a:hlinkClick r:id="rId4"/>
              </a:rPr>
              <a:t>[insert link to GEBB </a:t>
            </a:r>
            <a:r>
              <a:rPr lang="en-GB" sz="1600" dirty="0" err="1">
                <a:highlight>
                  <a:srgbClr val="FFFF00"/>
                </a:highlight>
                <a:hlinkClick r:id="rId4"/>
              </a:rPr>
              <a:t>Linkedin</a:t>
            </a:r>
            <a:r>
              <a:rPr lang="en-GB" sz="1600" dirty="0">
                <a:highlight>
                  <a:srgbClr val="FFFF00"/>
                </a:highlight>
                <a:hlinkClick r:id="rId4"/>
              </a:rPr>
              <a:t>]</a:t>
            </a:r>
          </a:p>
        </p:txBody>
      </p:sp>
    </p:spTree>
    <p:extLst>
      <p:ext uri="{BB962C8B-B14F-4D97-AF65-F5344CB8AC3E}">
        <p14:creationId xmlns:p14="http://schemas.microsoft.com/office/powerpoint/2010/main" val="1188941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253960-340D-F410-6F87-A29D06EF0EF5}"/>
              </a:ext>
            </a:extLst>
          </p:cNvPr>
          <p:cNvSpPr/>
          <p:nvPr/>
        </p:nvSpPr>
        <p:spPr>
          <a:xfrm>
            <a:off x="-108612" y="-31207"/>
            <a:ext cx="12300613" cy="6896691"/>
          </a:xfrm>
          <a:prstGeom prst="rect">
            <a:avLst/>
          </a:prstGeom>
          <a:solidFill>
            <a:srgbClr val="5D5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4" name="TextBox 3">
            <a:extLst>
              <a:ext uri="{FF2B5EF4-FFF2-40B4-BE49-F238E27FC236}">
                <a16:creationId xmlns:a16="http://schemas.microsoft.com/office/drawing/2014/main" id="{A8AF072A-10CA-933B-FD9F-E6CA33A717B8}"/>
              </a:ext>
            </a:extLst>
          </p:cNvPr>
          <p:cNvSpPr txBox="1"/>
          <p:nvPr/>
        </p:nvSpPr>
        <p:spPr>
          <a:xfrm>
            <a:off x="803275" y="3686116"/>
            <a:ext cx="5384498" cy="2677656"/>
          </a:xfrm>
          <a:prstGeom prst="rect">
            <a:avLst/>
          </a:prstGeom>
          <a:noFill/>
        </p:spPr>
        <p:txBody>
          <a:bodyPr wrap="square" rtlCol="0">
            <a:spAutoFit/>
          </a:bodyPr>
          <a:lstStyle/>
          <a:p>
            <a:r>
              <a:rPr lang="en-GB" sz="2400" b="1" dirty="0">
                <a:solidFill>
                  <a:schemeClr val="bg1"/>
                </a:solidFill>
              </a:rPr>
              <a:t>Scan to view the </a:t>
            </a:r>
          </a:p>
          <a:p>
            <a:r>
              <a:rPr lang="en-GB" sz="2400" b="1" dirty="0">
                <a:solidFill>
                  <a:schemeClr val="bg1"/>
                </a:solidFill>
              </a:rPr>
              <a:t>Manifesto</a:t>
            </a:r>
          </a:p>
          <a:p>
            <a:endParaRPr lang="en-GB" sz="2400" b="1" dirty="0">
              <a:solidFill>
                <a:schemeClr val="bg1"/>
              </a:solidFill>
            </a:endParaRPr>
          </a:p>
          <a:p>
            <a:endParaRPr lang="en-GB" sz="2400" b="1" dirty="0">
              <a:solidFill>
                <a:schemeClr val="bg1"/>
              </a:solidFill>
            </a:endParaRPr>
          </a:p>
          <a:p>
            <a:br>
              <a:rPr lang="en-GB" sz="2400" b="1" dirty="0">
                <a:solidFill>
                  <a:schemeClr val="bg1"/>
                </a:solidFill>
              </a:rPr>
            </a:br>
            <a:r>
              <a:rPr lang="en-GB" sz="2400" b="1" dirty="0">
                <a:solidFill>
                  <a:schemeClr val="bg1"/>
                </a:solidFill>
              </a:rPr>
              <a:t>Follow GEBB on LinkedIn </a:t>
            </a:r>
            <a:br>
              <a:rPr lang="en-GB" sz="2400" b="1" dirty="0">
                <a:solidFill>
                  <a:schemeClr val="bg1"/>
                </a:solidFill>
              </a:rPr>
            </a:br>
            <a:r>
              <a:rPr lang="en-GB" sz="2400" b="1" dirty="0">
                <a:solidFill>
                  <a:schemeClr val="bg1"/>
                </a:solidFill>
              </a:rPr>
              <a:t>Email business.board@essex.gov.uk</a:t>
            </a:r>
            <a:endParaRPr lang="en-GB" sz="2400" dirty="0"/>
          </a:p>
        </p:txBody>
      </p:sp>
      <p:pic>
        <p:nvPicPr>
          <p:cNvPr id="11" name="Picture 10" descr="A black and white sign with white text&#10;&#10;AI-generated content may be incorrect.">
            <a:extLst>
              <a:ext uri="{FF2B5EF4-FFF2-40B4-BE49-F238E27FC236}">
                <a16:creationId xmlns:a16="http://schemas.microsoft.com/office/drawing/2014/main" id="{C2A2F885-88F0-4F0E-4810-A798C87589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225" y="765175"/>
            <a:ext cx="7046085" cy="2025650"/>
          </a:xfrm>
          <a:prstGeom prst="rect">
            <a:avLst/>
          </a:prstGeom>
        </p:spPr>
      </p:pic>
      <p:pic>
        <p:nvPicPr>
          <p:cNvPr id="5" name="Picture 4">
            <a:extLst>
              <a:ext uri="{FF2B5EF4-FFF2-40B4-BE49-F238E27FC236}">
                <a16:creationId xmlns:a16="http://schemas.microsoft.com/office/drawing/2014/main" id="{8B8F4AB8-F4EE-3F90-28DC-B3F6E232546C}"/>
              </a:ext>
            </a:extLst>
          </p:cNvPr>
          <p:cNvPicPr>
            <a:picLocks noChangeAspect="1"/>
          </p:cNvPicPr>
          <p:nvPr/>
        </p:nvPicPr>
        <p:blipFill>
          <a:blip r:embed="rId4"/>
          <a:stretch>
            <a:fillRect/>
          </a:stretch>
        </p:blipFill>
        <p:spPr>
          <a:xfrm>
            <a:off x="8607543" y="2100675"/>
            <a:ext cx="3184934" cy="4443845"/>
          </a:xfrm>
          <a:prstGeom prst="rect">
            <a:avLst/>
          </a:prstGeom>
        </p:spPr>
      </p:pic>
      <p:sp>
        <p:nvSpPr>
          <p:cNvPr id="3" name="Rectangle 1">
            <a:extLst>
              <a:ext uri="{FF2B5EF4-FFF2-40B4-BE49-F238E27FC236}">
                <a16:creationId xmlns:a16="http://schemas.microsoft.com/office/drawing/2014/main" id="{49F6F633-7548-9CDD-C169-7337CD9102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2">
            <a:extLst>
              <a:ext uri="{FF2B5EF4-FFF2-40B4-BE49-F238E27FC236}">
                <a16:creationId xmlns:a16="http://schemas.microsoft.com/office/drawing/2014/main" id="{562D25C4-BB74-D6A1-3575-FF379B09DB36}"/>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8" name="Picture 7">
            <a:extLst>
              <a:ext uri="{FF2B5EF4-FFF2-40B4-BE49-F238E27FC236}">
                <a16:creationId xmlns:a16="http://schemas.microsoft.com/office/drawing/2014/main" id="{866DDC83-0B1F-67C5-90E5-CBFD40126A62}"/>
              </a:ext>
            </a:extLst>
          </p:cNvPr>
          <p:cNvPicPr>
            <a:picLocks noChangeAspect="1"/>
          </p:cNvPicPr>
          <p:nvPr/>
        </p:nvPicPr>
        <p:blipFill>
          <a:blip r:embed="rId5"/>
          <a:stretch>
            <a:fillRect/>
          </a:stretch>
        </p:blipFill>
        <p:spPr>
          <a:xfrm>
            <a:off x="4213258" y="3305556"/>
            <a:ext cx="1882742" cy="1885697"/>
          </a:xfrm>
          <a:prstGeom prst="rect">
            <a:avLst/>
          </a:prstGeom>
        </p:spPr>
      </p:pic>
    </p:spTree>
    <p:extLst>
      <p:ext uri="{BB962C8B-B14F-4D97-AF65-F5344CB8AC3E}">
        <p14:creationId xmlns:p14="http://schemas.microsoft.com/office/powerpoint/2010/main" val="10439353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over Slide">
  <a:themeElements>
    <a:clrScheme name="Local Government Reorganisation">
      <a:dk1>
        <a:srgbClr val="000000"/>
      </a:dk1>
      <a:lt1>
        <a:srgbClr val="FFFFFF"/>
      </a:lt1>
      <a:dk2>
        <a:srgbClr val="133663"/>
      </a:dk2>
      <a:lt2>
        <a:srgbClr val="D3DFCF"/>
      </a:lt2>
      <a:accent1>
        <a:srgbClr val="519961"/>
      </a:accent1>
      <a:accent2>
        <a:srgbClr val="A1BF9D"/>
      </a:accent2>
      <a:accent3>
        <a:srgbClr val="A31680"/>
      </a:accent3>
      <a:accent4>
        <a:srgbClr val="C37CB2"/>
      </a:accent4>
      <a:accent5>
        <a:srgbClr val="519860"/>
      </a:accent5>
      <a:accent6>
        <a:srgbClr val="A1BE9D"/>
      </a:accent6>
      <a:hlink>
        <a:srgbClr val="529960"/>
      </a:hlink>
      <a:folHlink>
        <a:srgbClr val="9FBE9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Break Page - Red">
  <a:themeElements>
    <a:clrScheme name="Essex 3 Councils">
      <a:dk1>
        <a:srgbClr val="5C5769"/>
      </a:dk1>
      <a:lt1>
        <a:srgbClr val="FFFFFF"/>
      </a:lt1>
      <a:dk2>
        <a:srgbClr val="5C5769"/>
      </a:dk2>
      <a:lt2>
        <a:srgbClr val="828084"/>
      </a:lt2>
      <a:accent1>
        <a:srgbClr val="D2892E"/>
      </a:accent1>
      <a:accent2>
        <a:srgbClr val="703F24"/>
      </a:accent2>
      <a:accent3>
        <a:srgbClr val="116973"/>
      </a:accent3>
      <a:accent4>
        <a:srgbClr val="008B8C"/>
      </a:accent4>
      <a:accent5>
        <a:srgbClr val="EB5D79"/>
      </a:accent5>
      <a:accent6>
        <a:srgbClr val="A60A33"/>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Inner Page - Gold">
  <a:themeElements>
    <a:clrScheme name="Essex 3 Councils">
      <a:dk1>
        <a:srgbClr val="5C5769"/>
      </a:dk1>
      <a:lt1>
        <a:srgbClr val="FFFFFF"/>
      </a:lt1>
      <a:dk2>
        <a:srgbClr val="5C5769"/>
      </a:dk2>
      <a:lt2>
        <a:srgbClr val="828084"/>
      </a:lt2>
      <a:accent1>
        <a:srgbClr val="D2892E"/>
      </a:accent1>
      <a:accent2>
        <a:srgbClr val="703F24"/>
      </a:accent2>
      <a:accent3>
        <a:srgbClr val="116973"/>
      </a:accent3>
      <a:accent4>
        <a:srgbClr val="008B8C"/>
      </a:accent4>
      <a:accent5>
        <a:srgbClr val="EB5D79"/>
      </a:accent5>
      <a:accent6>
        <a:srgbClr val="A60A33"/>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1_Custom Design">
  <a:themeElements>
    <a:clrScheme name="Devolution">
      <a:dk1>
        <a:srgbClr val="000000"/>
      </a:dk1>
      <a:lt1>
        <a:srgbClr val="FFFFFF"/>
      </a:lt1>
      <a:dk2>
        <a:srgbClr val="133663"/>
      </a:dk2>
      <a:lt2>
        <a:srgbClr val="D3DFCF"/>
      </a:lt2>
      <a:accent1>
        <a:srgbClr val="519961"/>
      </a:accent1>
      <a:accent2>
        <a:srgbClr val="A1BF9D"/>
      </a:accent2>
      <a:accent3>
        <a:srgbClr val="A31680"/>
      </a:accent3>
      <a:accent4>
        <a:srgbClr val="C37CB2"/>
      </a:accent4>
      <a:accent5>
        <a:srgbClr val="A31680"/>
      </a:accent5>
      <a:accent6>
        <a:srgbClr val="C37CB2"/>
      </a:accent6>
      <a:hlink>
        <a:srgbClr val="A31680"/>
      </a:hlink>
      <a:folHlink>
        <a:srgbClr val="C37C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Inner Page - Teal">
  <a:themeElements>
    <a:clrScheme name="Essex 3 Councils">
      <a:dk1>
        <a:srgbClr val="5C5769"/>
      </a:dk1>
      <a:lt1>
        <a:srgbClr val="FFFFFF"/>
      </a:lt1>
      <a:dk2>
        <a:srgbClr val="5C5769"/>
      </a:dk2>
      <a:lt2>
        <a:srgbClr val="828084"/>
      </a:lt2>
      <a:accent1>
        <a:srgbClr val="D2892E"/>
      </a:accent1>
      <a:accent2>
        <a:srgbClr val="703F24"/>
      </a:accent2>
      <a:accent3>
        <a:srgbClr val="116973"/>
      </a:accent3>
      <a:accent4>
        <a:srgbClr val="008B8C"/>
      </a:accent4>
      <a:accent5>
        <a:srgbClr val="EB5D79"/>
      </a:accent5>
      <a:accent6>
        <a:srgbClr val="A60A33"/>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3_Custom Design">
  <a:themeElements>
    <a:clrScheme name="Devolution">
      <a:dk1>
        <a:srgbClr val="000000"/>
      </a:dk1>
      <a:lt1>
        <a:srgbClr val="FFFFFF"/>
      </a:lt1>
      <a:dk2>
        <a:srgbClr val="133663"/>
      </a:dk2>
      <a:lt2>
        <a:srgbClr val="D3DFCF"/>
      </a:lt2>
      <a:accent1>
        <a:srgbClr val="519961"/>
      </a:accent1>
      <a:accent2>
        <a:srgbClr val="A1BF9D"/>
      </a:accent2>
      <a:accent3>
        <a:srgbClr val="A31680"/>
      </a:accent3>
      <a:accent4>
        <a:srgbClr val="C37CB2"/>
      </a:accent4>
      <a:accent5>
        <a:srgbClr val="A31680"/>
      </a:accent5>
      <a:accent6>
        <a:srgbClr val="C37CB2"/>
      </a:accent6>
      <a:hlink>
        <a:srgbClr val="A31680"/>
      </a:hlink>
      <a:folHlink>
        <a:srgbClr val="C37C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c842fff-9eda-4be5-ab57-0f7c97f30e7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343EE62D28ADE4D97B572CF254D5DFB" ma:contentTypeVersion="10" ma:contentTypeDescription="Create a new document." ma:contentTypeScope="" ma:versionID="169c7e4aba5f11fedf49ea7480ae16f2">
  <xsd:schema xmlns:xsd="http://www.w3.org/2001/XMLSchema" xmlns:xs="http://www.w3.org/2001/XMLSchema" xmlns:p="http://schemas.microsoft.com/office/2006/metadata/properties" xmlns:ns2="6c842fff-9eda-4be5-ab57-0f7c97f30e74" targetNamespace="http://schemas.microsoft.com/office/2006/metadata/properties" ma:root="true" ma:fieldsID="1c6a47af1ed869f6b597674164dc9b89" ns2:_="">
    <xsd:import namespace="6c842fff-9eda-4be5-ab57-0f7c97f30e7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842fff-9eda-4be5-ab57-0f7c97f30e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91de9a85-6517-4fbb-af6e-3d8f59a4cb5b"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4C7977-50AA-45E4-B9B6-205842685C34}">
  <ds:schemaRefs>
    <ds:schemaRef ds:uri="http://purl.org/dc/terms/"/>
    <ds:schemaRef ds:uri="http://www.w3.org/XML/1998/namespace"/>
    <ds:schemaRef ds:uri="http://schemas.microsoft.com/office/infopath/2007/PartnerControls"/>
    <ds:schemaRef ds:uri="http://purl.org/dc/elements/1.1/"/>
    <ds:schemaRef ds:uri="http://schemas.openxmlformats.org/package/2006/metadata/core-properties"/>
    <ds:schemaRef ds:uri="http://purl.org/dc/dcmitype/"/>
    <ds:schemaRef ds:uri="http://schemas.microsoft.com/office/2006/documentManagement/types"/>
    <ds:schemaRef ds:uri="6c842fff-9eda-4be5-ab57-0f7c97f30e74"/>
    <ds:schemaRef ds:uri="http://schemas.microsoft.com/office/2006/metadata/properties"/>
  </ds:schemaRefs>
</ds:datastoreItem>
</file>

<file path=customXml/itemProps2.xml><?xml version="1.0" encoding="utf-8"?>
<ds:datastoreItem xmlns:ds="http://schemas.openxmlformats.org/officeDocument/2006/customXml" ds:itemID="{E8C6A2D4-ED14-4EB8-8E5A-3F50CB731C29}">
  <ds:schemaRefs>
    <ds:schemaRef ds:uri="http://schemas.microsoft.com/sharepoint/v3/contenttype/forms"/>
  </ds:schemaRefs>
</ds:datastoreItem>
</file>

<file path=customXml/itemProps3.xml><?xml version="1.0" encoding="utf-8"?>
<ds:datastoreItem xmlns:ds="http://schemas.openxmlformats.org/officeDocument/2006/customXml" ds:itemID="{F45CEC32-1C43-44F7-BD58-15BBA9B445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842fff-9eda-4be5-ab57-0f7c97f30e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933</TotalTime>
  <Words>1074</Words>
  <Application>Microsoft Office PowerPoint</Application>
  <PresentationFormat>Widescreen</PresentationFormat>
  <Paragraphs>117</Paragraphs>
  <Slides>8</Slides>
  <Notes>2</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8</vt:i4>
      </vt:variant>
    </vt:vector>
  </HeadingPairs>
  <TitlesOfParts>
    <vt:vector size="24" baseType="lpstr">
      <vt:lpstr>Aptos</vt:lpstr>
      <vt:lpstr>Aptos Display</vt:lpstr>
      <vt:lpstr>Arial</vt:lpstr>
      <vt:lpstr>Barlow</vt:lpstr>
      <vt:lpstr>Barlow ExtraBold</vt:lpstr>
      <vt:lpstr>Calibri</vt:lpstr>
      <vt:lpstr>Calibri Light</vt:lpstr>
      <vt:lpstr>Times New Roman</vt:lpstr>
      <vt:lpstr>Wingdings</vt:lpstr>
      <vt:lpstr>Office Theme</vt:lpstr>
      <vt:lpstr>Cover Slide</vt:lpstr>
      <vt:lpstr>1_Break Page - Red</vt:lpstr>
      <vt:lpstr>Inner Page - Gold</vt:lpstr>
      <vt:lpstr>1_Custom Design</vt:lpstr>
      <vt:lpstr>Inner Page - Teal</vt:lpstr>
      <vt:lpstr>3_Custom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Anna Boon - Sector Growth &amp; Skills Coordinator</dc:creator>
  <cp:lastModifiedBy>Zoe Gordon - Business Partnerships Manager</cp:lastModifiedBy>
  <cp:revision>13</cp:revision>
  <cp:lastPrinted>2025-09-23T21:02:27Z</cp:lastPrinted>
  <dcterms:created xsi:type="dcterms:W3CDTF">2025-09-12T10:11:12Z</dcterms:created>
  <dcterms:modified xsi:type="dcterms:W3CDTF">2026-03-08T22:56:53Z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2025-09-12T14:03:32Z</vt:lpwstr>
  </property>
  <property fmtid="{D5CDD505-2E9C-101B-9397-08002B2CF9AE}" pid="4" name="MSIP_Label_39d8be9e-c8d9-4b9c-bd40-2c27cc7ea2e6_Method">
    <vt:lpwstr>Standard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3a33cf54-9df6-4420-a252-e5c00930d0e2</vt:lpwstr>
  </property>
  <property fmtid="{D5CDD505-2E9C-101B-9397-08002B2CF9AE}" pid="8" name="MSIP_Label_39d8be9e-c8d9-4b9c-bd40-2c27cc7ea2e6_ContentBits">
    <vt:lpwstr>0</vt:lpwstr>
  </property>
  <property fmtid="{D5CDD505-2E9C-101B-9397-08002B2CF9AE}" pid="9" name="MSIP_Label_39d8be9e-c8d9-4b9c-bd40-2c27cc7ea2e6_Tag">
    <vt:lpwstr>10, 3, 0, 1</vt:lpwstr>
  </property>
  <property fmtid="{D5CDD505-2E9C-101B-9397-08002B2CF9AE}" pid="10" name="ContentTypeId">
    <vt:lpwstr>0x0101005343EE62D28ADE4D97B572CF254D5DFB</vt:lpwstr>
  </property>
  <property fmtid="{D5CDD505-2E9C-101B-9397-08002B2CF9AE}" pid="11" name="MediaServiceImageTags">
    <vt:lpwstr/>
  </property>
</Properties>
</file>